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21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68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38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10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19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22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89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37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2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479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74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4096-61A4-492C-A4D4-C1BFB31E6BE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8F23-952F-498F-A658-BD9B8E16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11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www.harcourtschool.com/activity/food/food_menu.html" TargetMode="External"/><Relationship Id="rId18" Type="http://schemas.openxmlformats.org/officeDocument/2006/relationships/image" Target="../media/image9.png"/><Relationship Id="rId26" Type="http://schemas.openxmlformats.org/officeDocument/2006/relationships/image" Target="../media/image15.png"/><Relationship Id="rId3" Type="http://schemas.openxmlformats.org/officeDocument/2006/relationships/hyperlink" Target="http://www.bbc.co.uk/schools/scienceclips/ages/10_11/interdependence.shtml" TargetMode="External"/><Relationship Id="rId21" Type="http://schemas.openxmlformats.org/officeDocument/2006/relationships/hyperlink" Target="http://www.neok12.com/vocabulary/Ecosystems-01.htm" TargetMode="External"/><Relationship Id="rId34" Type="http://schemas.openxmlformats.org/officeDocument/2006/relationships/image" Target="../media/image20.png"/><Relationship Id="rId7" Type="http://schemas.openxmlformats.org/officeDocument/2006/relationships/hyperlink" Target="http://www.quia.com/rr/2578.html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://www.neok12.com/quiz/ECOSYS04" TargetMode="External"/><Relationship Id="rId25" Type="http://schemas.openxmlformats.org/officeDocument/2006/relationships/image" Target="../media/image14.png"/><Relationship Id="rId33" Type="http://schemas.openxmlformats.org/officeDocument/2006/relationships/hyperlink" Target="http://www.surfnetkids.com/games/biomes-mm.htm" TargetMode="External"/><Relationship Id="rId2" Type="http://schemas.openxmlformats.org/officeDocument/2006/relationships/image" Target="../media/image1.gif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www.scholastic.com/magicschoolbus/games/habitat/index.htm" TargetMode="External"/><Relationship Id="rId24" Type="http://schemas.openxmlformats.org/officeDocument/2006/relationships/hyperlink" Target="http://www.neok12.com/vocabulary/Ecosystems-02.htm" TargetMode="External"/><Relationship Id="rId32" Type="http://schemas.openxmlformats.org/officeDocument/2006/relationships/image" Target="../media/image19.png"/><Relationship Id="rId5" Type="http://schemas.openxmlformats.org/officeDocument/2006/relationships/hyperlink" Target="http://www.quia.com/jq/10183.html" TargetMode="External"/><Relationship Id="rId15" Type="http://schemas.openxmlformats.org/officeDocument/2006/relationships/hyperlink" Target="http://www.neok12.com/quiz/ECOSYS05" TargetMode="External"/><Relationship Id="rId23" Type="http://schemas.openxmlformats.org/officeDocument/2006/relationships/image" Target="../media/image13.png"/><Relationship Id="rId28" Type="http://schemas.openxmlformats.org/officeDocument/2006/relationships/image" Target="../media/image16.png"/><Relationship Id="rId10" Type="http://schemas.openxmlformats.org/officeDocument/2006/relationships/image" Target="../media/image5.png"/><Relationship Id="rId19" Type="http://schemas.openxmlformats.org/officeDocument/2006/relationships/image" Target="../media/image10.png"/><Relationship Id="rId31" Type="http://schemas.openxmlformats.org/officeDocument/2006/relationships/hyperlink" Target="http://www.games4geog.com/ecosystemsintro.sw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quia.com/hm/18276.html" TargetMode="External"/><Relationship Id="rId14" Type="http://schemas.openxmlformats.org/officeDocument/2006/relationships/image" Target="../media/image7.png"/><Relationship Id="rId22" Type="http://schemas.openxmlformats.org/officeDocument/2006/relationships/image" Target="../media/image12.png"/><Relationship Id="rId27" Type="http://schemas.openxmlformats.org/officeDocument/2006/relationships/hyperlink" Target="http://www.neok12.com/diagram/Ecosystems-01.htm" TargetMode="External"/><Relationship Id="rId30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275" y="228600"/>
            <a:ext cx="5867399" cy="92333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101600">
            <a:solidFill>
              <a:schemeClr val="tx2"/>
            </a:solidFill>
            <a:prstDash val="sysDot"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Ecosystems Games 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2468" y="1447800"/>
            <a:ext cx="2054531" cy="1638300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292" y="3352800"/>
            <a:ext cx="2006454" cy="1595936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43348"/>
            <a:ext cx="2057399" cy="1595936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292" y="1447800"/>
            <a:ext cx="2006454" cy="1638300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1" y="1457633"/>
            <a:ext cx="1967072" cy="1628468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964" y="3352800"/>
            <a:ext cx="1981509" cy="1604464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9875" y="1958134"/>
            <a:ext cx="1898315" cy="1568748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0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7262" y="3657132"/>
            <a:ext cx="1949323" cy="1453027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3260" y="4286708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10" y="2599633"/>
            <a:ext cx="14573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653" y="5181600"/>
            <a:ext cx="1981820" cy="1488241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688" y="5579747"/>
            <a:ext cx="18097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>
            <a:hlinkClick r:id="rId24"/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292" y="5149645"/>
            <a:ext cx="2043939" cy="1520196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8161" y="5660729"/>
            <a:ext cx="1571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>
            <a:hlinkClick r:id="rId27"/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0474" y="5165622"/>
            <a:ext cx="2038912" cy="1488241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99" y="5508482"/>
            <a:ext cx="15144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6261" y="5778082"/>
            <a:ext cx="21431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>
            <a:hlinkClick r:id="rId31"/>
          </p:cNvPr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0374" y="5236128"/>
            <a:ext cx="2000249" cy="1467759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>
            <a:hlinkClick r:id="rId33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0474" y="3359788"/>
            <a:ext cx="2038912" cy="1581960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876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Godfrey</dc:creator>
  <cp:lastModifiedBy>pete</cp:lastModifiedBy>
  <cp:revision>6</cp:revision>
  <dcterms:created xsi:type="dcterms:W3CDTF">2011-02-20T17:29:47Z</dcterms:created>
  <dcterms:modified xsi:type="dcterms:W3CDTF">2014-02-19T19:00:10Z</dcterms:modified>
</cp:coreProperties>
</file>