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36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42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74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3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9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94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43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894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37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80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00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B49A2-B3AB-46EB-86D7-49515704F92B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8097-58C8-4E5A-BFA2-F65C2C543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43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ok12.com/quiz/SIMACH01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://www.neok12.com/vocabulary/Simple-Machines-01.htm" TargetMode="External"/><Relationship Id="rId26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34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hyperlink" Target="http://www.neok12.com/quiz/SIMACH03" TargetMode="Externa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hyperlink" Target="http://atlantis.coe.uh.edu/archive/science/science_lessons/scienceles1/test.htm" TargetMode="External"/><Relationship Id="rId38" Type="http://schemas.openxmlformats.org/officeDocument/2006/relationships/image" Target="../media/image20.png"/><Relationship Id="rId2" Type="http://schemas.openxmlformats.org/officeDocument/2006/relationships/hyperlink" Target="http://www.msichicago.org/fileadmin/Activities/Games/simple_machines/" TargetMode="External"/><Relationship Id="rId16" Type="http://schemas.openxmlformats.org/officeDocument/2006/relationships/hyperlink" Target="http://www.neok12.com/diagram/Simple-Machines-01.htm" TargetMode="External"/><Relationship Id="rId20" Type="http://schemas.openxmlformats.org/officeDocument/2006/relationships/hyperlink" Target="http://www.mos.org/sln/Leonardo/GadgetAnatomy.html" TargetMode="External"/><Relationship Id="rId29" Type="http://schemas.openxmlformats.org/officeDocument/2006/relationships/hyperlink" Target="http://www.bbc.co.uk/apps/ifl/schools/ks2bitesize/science/quizengine?quiz=forcesinaction&amp;templateStyle=scienc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bskids.org/zoom/games/goldburgertogo/rubegame.html" TargetMode="External"/><Relationship Id="rId11" Type="http://schemas.openxmlformats.org/officeDocument/2006/relationships/image" Target="../media/image6.png"/><Relationship Id="rId24" Type="http://schemas.openxmlformats.org/officeDocument/2006/relationships/hyperlink" Target="http://www.bbc.co.uk/schools/ks2bitesize/science/physical_processes/friction/play.shtml" TargetMode="External"/><Relationship Id="rId32" Type="http://schemas.openxmlformats.org/officeDocument/2006/relationships/image" Target="../media/image17.png"/><Relationship Id="rId37" Type="http://schemas.openxmlformats.org/officeDocument/2006/relationships/hyperlink" Target="http://www.gamequarium.com/forcesandmotion.html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10" Type="http://schemas.openxmlformats.org/officeDocument/2006/relationships/hyperlink" Target="http://www.neok12.com/quiz/SIMACH02" TargetMode="External"/><Relationship Id="rId19" Type="http://schemas.openxmlformats.org/officeDocument/2006/relationships/image" Target="../media/image10.png"/><Relationship Id="rId31" Type="http://schemas.openxmlformats.org/officeDocument/2006/relationships/hyperlink" Target="http://www.quia.com/pages/hostetterscience.html" TargetMode="External"/><Relationship Id="rId4" Type="http://schemas.openxmlformats.org/officeDocument/2006/relationships/hyperlink" Target="http://www.edheads.org/activities/simple-machines/frame_loader.htm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www.neok12.com/quiz/SIMACH04" TargetMode="External"/><Relationship Id="rId22" Type="http://schemas.openxmlformats.org/officeDocument/2006/relationships/hyperlink" Target="http://www.bbc.co.uk/schools/ks2bitesize/science/physical_processes/forces_action/play.shtml" TargetMode="External"/><Relationship Id="rId27" Type="http://schemas.openxmlformats.org/officeDocument/2006/relationships/hyperlink" Target="http://www.bbc.co.uk/apps/ifl/schools/ks2bitesize/science/quizengine?quiz=friction&amp;templateStyle=science" TargetMode="External"/><Relationship Id="rId30" Type="http://schemas.openxmlformats.org/officeDocument/2006/relationships/image" Target="../media/image16.png"/><Relationship Id="rId35" Type="http://schemas.openxmlformats.org/officeDocument/2006/relationships/hyperlink" Target="http://quizlet.com/2234652/science-eog-5th-grade-force-and-motion-flash-car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1894565"/>
            <a:ext cx="5501374" cy="841375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>
                <a:latin typeface="Bauhaus 93" pitchFamily="82" charset="0"/>
              </a:rPr>
              <a:t>Forces and Motions Games</a:t>
            </a:r>
            <a:endParaRPr lang="en-US" sz="3200" dirty="0">
              <a:latin typeface="Bauhaus 93" pitchFamily="82" charset="0"/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367" y="276594"/>
            <a:ext cx="2120886" cy="144793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9210" y="276594"/>
            <a:ext cx="1655554" cy="144793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8181" y="283968"/>
            <a:ext cx="1606919" cy="14759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1" y="3053947"/>
            <a:ext cx="1371600" cy="89927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1" y="4212240"/>
            <a:ext cx="1358634" cy="8973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72" y="5454518"/>
            <a:ext cx="1367913" cy="91400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3488" y="2895760"/>
            <a:ext cx="1503477" cy="99478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3488" y="4307396"/>
            <a:ext cx="1371600" cy="101037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052" t="-3231" r="-7588" b="3231"/>
          <a:stretch/>
        </p:blipFill>
        <p:spPr bwMode="auto">
          <a:xfrm>
            <a:off x="1664349" y="5518071"/>
            <a:ext cx="1515291" cy="108807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9125" y="1894565"/>
            <a:ext cx="2253953" cy="15249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8842" y="5351476"/>
            <a:ext cx="1902341" cy="132934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>
            <a:hlinkClick r:id="rId24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3129"/>
            <a:ext cx="1770944" cy="125886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19475"/>
            <a:ext cx="190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571875"/>
            <a:ext cx="190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hlinkClick r:id="rId27"/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2545" y="3812518"/>
            <a:ext cx="2031268" cy="61879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hlinkClick r:id="rId29"/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1099" y="4617209"/>
            <a:ext cx="2911979" cy="55810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>
            <a:hlinkClick r:id="rId31"/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7545" y="181732"/>
            <a:ext cx="2205037" cy="154279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>
            <a:hlinkClick r:id="rId33"/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381" y="2833082"/>
            <a:ext cx="2055719" cy="11201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>
            <a:hlinkClick r:id="rId35"/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0876" y="5454780"/>
            <a:ext cx="1688809" cy="123887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hlinkClick r:id="rId37"/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0621" y="4141363"/>
            <a:ext cx="1832345" cy="118692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26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Forces and Motions Games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Machines Games</dc:title>
  <dc:creator>Godfrey</dc:creator>
  <cp:lastModifiedBy>pete</cp:lastModifiedBy>
  <cp:revision>16</cp:revision>
  <dcterms:created xsi:type="dcterms:W3CDTF">2011-04-19T12:22:28Z</dcterms:created>
  <dcterms:modified xsi:type="dcterms:W3CDTF">2013-09-17T12:28:49Z</dcterms:modified>
</cp:coreProperties>
</file>