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064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49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80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034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55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11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00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519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79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928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27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856CA-9A84-4AB4-B2D7-E89ACA5C231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16F2C-B0F3-4360-AAE7-ACDC07CE2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4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://www.neok12.com/vocabulary/Heat-Temperature-01.htm" TargetMode="Externa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hyperlink" Target="http://www.neok12.com/quiz/HEATEM01" TargetMode="External"/><Relationship Id="rId21" Type="http://schemas.openxmlformats.org/officeDocument/2006/relationships/hyperlink" Target="http://www.sciencekids.co.nz/gamesactivities/keepingwarm.html" TargetMode="External"/><Relationship Id="rId7" Type="http://schemas.openxmlformats.org/officeDocument/2006/relationships/hyperlink" Target="http://www.neok12.com/quiz/HEATEM03" TargetMode="External"/><Relationship Id="rId12" Type="http://schemas.openxmlformats.org/officeDocument/2006/relationships/image" Target="../media/image6.png"/><Relationship Id="rId17" Type="http://schemas.openxmlformats.org/officeDocument/2006/relationships/hyperlink" Target="http://sciencereviewgames.com/srg/games/ps.php?id=27" TargetMode="External"/><Relationship Id="rId25" Type="http://schemas.openxmlformats.org/officeDocument/2006/relationships/hyperlink" Target="http://www.sciencekids.co.nz/gamesactivities/statematerials.html" TargetMode="External"/><Relationship Id="rId2" Type="http://schemas.openxmlformats.org/officeDocument/2006/relationships/image" Target="../media/image1.jpe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www.neok12.com/diagram/Heat-Temperature-01.htm" TargetMode="External"/><Relationship Id="rId24" Type="http://schemas.openxmlformats.org/officeDocument/2006/relationships/image" Target="../media/image12.png"/><Relationship Id="rId5" Type="http://schemas.openxmlformats.org/officeDocument/2006/relationships/hyperlink" Target="http://www.neok12.com/quiz/HEATEM02" TargetMode="External"/><Relationship Id="rId15" Type="http://schemas.openxmlformats.org/officeDocument/2006/relationships/hyperlink" Target="http://www.sporcle.com/games/kerryashea/heattransfer" TargetMode="External"/><Relationship Id="rId23" Type="http://schemas.openxmlformats.org/officeDocument/2006/relationships/hyperlink" Target="http://www.sciencekids.co.nz/gamesactivities/gases.html" TargetMode="External"/><Relationship Id="rId10" Type="http://schemas.openxmlformats.org/officeDocument/2006/relationships/image" Target="../media/image5.png"/><Relationship Id="rId19" Type="http://schemas.openxmlformats.org/officeDocument/2006/relationships/hyperlink" Target="http://www.sciencekids.co.nz/gamesactivities/meltingpoints.html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neok12.com/quiz/HEATEM04" TargetMode="External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069" y="262918"/>
            <a:ext cx="1981200" cy="1293646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4107" y="242451"/>
            <a:ext cx="1790702" cy="1293646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6714" y="262918"/>
            <a:ext cx="1728971" cy="1293646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76" y="1750666"/>
            <a:ext cx="1869993" cy="1386761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3114" y="1753713"/>
            <a:ext cx="1791695" cy="1218087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7455" y="224393"/>
            <a:ext cx="1731271" cy="1370697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7099" y="5199381"/>
            <a:ext cx="1940006" cy="1407163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257800"/>
            <a:ext cx="2040731" cy="1449069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7455" y="1753713"/>
            <a:ext cx="1783136" cy="1310957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66752"/>
            <a:ext cx="1550285" cy="1205048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199381"/>
            <a:ext cx="1837901" cy="1394873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069" y="5289598"/>
            <a:ext cx="1640986" cy="1214438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89621" y="3276600"/>
            <a:ext cx="6990376" cy="1754326"/>
          </a:xfrm>
          <a:prstGeom prst="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Energy: Transfer &amp;</a:t>
            </a:r>
          </a:p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Conservation Games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5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Godfrey</dc:creator>
  <cp:lastModifiedBy>pete</cp:lastModifiedBy>
  <cp:revision>11</cp:revision>
  <dcterms:created xsi:type="dcterms:W3CDTF">2012-11-18T22:01:40Z</dcterms:created>
  <dcterms:modified xsi:type="dcterms:W3CDTF">2014-01-23T19:28:32Z</dcterms:modified>
</cp:coreProperties>
</file>