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6FD4F-7A6F-4649-BE88-B7C216FC76E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D512D6E-2122-4DA3-B6F7-C42D3E432B0E}">
      <dgm:prSet phldrT="[Text]" custT="1"/>
      <dgm:spPr/>
      <dgm:t>
        <a:bodyPr/>
        <a:lstStyle/>
        <a:p>
          <a:r>
            <a:rPr lang="en-US" sz="4800" dirty="0" smtClean="0"/>
            <a:t>    </a:t>
          </a:r>
        </a:p>
        <a:p>
          <a:r>
            <a:rPr lang="en-US" sz="4800" dirty="0" smtClean="0"/>
            <a:t>Theme</a:t>
          </a:r>
        </a:p>
        <a:p>
          <a:r>
            <a:rPr lang="en-US" sz="2400" dirty="0" smtClean="0"/>
            <a:t>- Tells the lesson the reader should learn</a:t>
          </a:r>
        </a:p>
        <a:p>
          <a:r>
            <a:rPr lang="en-US" sz="2400" dirty="0" smtClean="0"/>
            <a:t>-Is a generalized statement that could be applied outside the story</a:t>
          </a:r>
        </a:p>
        <a:p>
          <a:endParaRPr lang="en-US" sz="6500" dirty="0" smtClean="0"/>
        </a:p>
      </dgm:t>
    </dgm:pt>
    <dgm:pt modelId="{FFFD0F81-D49C-4C63-BDA0-D93B3EC2F996}" type="parTrans" cxnId="{C0F2DE54-A4AC-42CA-874A-553F35473079}">
      <dgm:prSet/>
      <dgm:spPr/>
    </dgm:pt>
    <dgm:pt modelId="{EE4A6886-7749-48DA-88F0-FF0CC9786ABB}" type="sibTrans" cxnId="{C0F2DE54-A4AC-42CA-874A-553F35473079}">
      <dgm:prSet/>
      <dgm:spPr/>
    </dgm:pt>
    <dgm:pt modelId="{AA7FA45D-C45F-42E5-82B4-F3D9C7957D2D}">
      <dgm:prSet phldrT="[Text]" custT="1"/>
      <dgm:spPr/>
      <dgm:t>
        <a:bodyPr/>
        <a:lstStyle/>
        <a:p>
          <a:endParaRPr lang="en-US" sz="4800" dirty="0" smtClean="0"/>
        </a:p>
        <a:p>
          <a:r>
            <a:rPr lang="en-US" sz="4800" dirty="0" smtClean="0"/>
            <a:t>Main Idea</a:t>
          </a:r>
        </a:p>
        <a:p>
          <a:r>
            <a:rPr lang="en-US" sz="2400" dirty="0" smtClean="0"/>
            <a:t>- Tells what the text is mostly about</a:t>
          </a:r>
        </a:p>
        <a:p>
          <a:r>
            <a:rPr lang="en-US" sz="2400" dirty="0" smtClean="0"/>
            <a:t>-Is specific to the story, characters, situation</a:t>
          </a:r>
        </a:p>
        <a:p>
          <a:endParaRPr lang="en-US" sz="6500" dirty="0" smtClean="0"/>
        </a:p>
      </dgm:t>
    </dgm:pt>
    <dgm:pt modelId="{1442E0E8-770B-46D3-8222-20F3BCAA28AC}" type="parTrans" cxnId="{3BB28776-BDD6-4E59-BDB9-FCA4DDBB7F6E}">
      <dgm:prSet/>
      <dgm:spPr/>
    </dgm:pt>
    <dgm:pt modelId="{623900AE-3298-4732-9490-71D981297BC4}" type="sibTrans" cxnId="{3BB28776-BDD6-4E59-BDB9-FCA4DDBB7F6E}">
      <dgm:prSet/>
      <dgm:spPr/>
    </dgm:pt>
    <dgm:pt modelId="{8A4C18C0-7712-4E32-A08B-F47EF18AB319}" type="pres">
      <dgm:prSet presAssocID="{2AA6FD4F-7A6F-4649-BE88-B7C216FC76ED}" presName="compositeShape" presStyleCnt="0">
        <dgm:presLayoutVars>
          <dgm:chMax val="7"/>
          <dgm:dir/>
          <dgm:resizeHandles val="exact"/>
        </dgm:presLayoutVars>
      </dgm:prSet>
      <dgm:spPr/>
    </dgm:pt>
    <dgm:pt modelId="{8D7C3447-BD1A-4579-A279-B3B31DC8137F}" type="pres">
      <dgm:prSet presAssocID="{9D512D6E-2122-4DA3-B6F7-C42D3E432B0E}" presName="circ1" presStyleLbl="vennNode1" presStyleIdx="0" presStyleCnt="2"/>
      <dgm:spPr/>
      <dgm:t>
        <a:bodyPr/>
        <a:lstStyle/>
        <a:p>
          <a:endParaRPr lang="en-US"/>
        </a:p>
      </dgm:t>
    </dgm:pt>
    <dgm:pt modelId="{6B656970-908A-4285-9118-6634A97A7FFB}" type="pres">
      <dgm:prSet presAssocID="{9D512D6E-2122-4DA3-B6F7-C42D3E432B0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A9AD5-4D2C-4050-8599-1C25299273B6}" type="pres">
      <dgm:prSet presAssocID="{AA7FA45D-C45F-42E5-82B4-F3D9C7957D2D}" presName="circ2" presStyleLbl="vennNode1" presStyleIdx="1" presStyleCnt="2" custLinFactNeighborY="1296"/>
      <dgm:spPr/>
      <dgm:t>
        <a:bodyPr/>
        <a:lstStyle/>
        <a:p>
          <a:endParaRPr lang="en-US"/>
        </a:p>
      </dgm:t>
    </dgm:pt>
    <dgm:pt modelId="{E84636BA-987D-445B-A9E7-1017F929F26F}" type="pres">
      <dgm:prSet presAssocID="{AA7FA45D-C45F-42E5-82B4-F3D9C7957D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5F5370-F609-49AE-81F8-7E226E00CBCF}" type="presOf" srcId="{AA7FA45D-C45F-42E5-82B4-F3D9C7957D2D}" destId="{E84636BA-987D-445B-A9E7-1017F929F26F}" srcOrd="1" destOrd="0" presId="urn:microsoft.com/office/officeart/2005/8/layout/venn1"/>
    <dgm:cxn modelId="{D5C2C2A9-086E-4A62-B32F-CE6571BE4664}" type="presOf" srcId="{2AA6FD4F-7A6F-4649-BE88-B7C216FC76ED}" destId="{8A4C18C0-7712-4E32-A08B-F47EF18AB319}" srcOrd="0" destOrd="0" presId="urn:microsoft.com/office/officeart/2005/8/layout/venn1"/>
    <dgm:cxn modelId="{3BB28776-BDD6-4E59-BDB9-FCA4DDBB7F6E}" srcId="{2AA6FD4F-7A6F-4649-BE88-B7C216FC76ED}" destId="{AA7FA45D-C45F-42E5-82B4-F3D9C7957D2D}" srcOrd="1" destOrd="0" parTransId="{1442E0E8-770B-46D3-8222-20F3BCAA28AC}" sibTransId="{623900AE-3298-4732-9490-71D981297BC4}"/>
    <dgm:cxn modelId="{C0F2DE54-A4AC-42CA-874A-553F35473079}" srcId="{2AA6FD4F-7A6F-4649-BE88-B7C216FC76ED}" destId="{9D512D6E-2122-4DA3-B6F7-C42D3E432B0E}" srcOrd="0" destOrd="0" parTransId="{FFFD0F81-D49C-4C63-BDA0-D93B3EC2F996}" sibTransId="{EE4A6886-7749-48DA-88F0-FF0CC9786ABB}"/>
    <dgm:cxn modelId="{149B9DBD-2309-4489-8BB3-6A32C821C1F0}" type="presOf" srcId="{AA7FA45D-C45F-42E5-82B4-F3D9C7957D2D}" destId="{78FA9AD5-4D2C-4050-8599-1C25299273B6}" srcOrd="0" destOrd="0" presId="urn:microsoft.com/office/officeart/2005/8/layout/venn1"/>
    <dgm:cxn modelId="{E909B86F-91C9-40AC-A3D0-B399F8F06CE4}" type="presOf" srcId="{9D512D6E-2122-4DA3-B6F7-C42D3E432B0E}" destId="{8D7C3447-BD1A-4579-A279-B3B31DC8137F}" srcOrd="0" destOrd="0" presId="urn:microsoft.com/office/officeart/2005/8/layout/venn1"/>
    <dgm:cxn modelId="{85818E12-3B32-4F8D-9E42-EFE2BBFF0284}" type="presOf" srcId="{9D512D6E-2122-4DA3-B6F7-C42D3E432B0E}" destId="{6B656970-908A-4285-9118-6634A97A7FFB}" srcOrd="1" destOrd="0" presId="urn:microsoft.com/office/officeart/2005/8/layout/venn1"/>
    <dgm:cxn modelId="{5685F60D-FEB9-41C8-9F15-F7923659DFFD}" type="presParOf" srcId="{8A4C18C0-7712-4E32-A08B-F47EF18AB319}" destId="{8D7C3447-BD1A-4579-A279-B3B31DC8137F}" srcOrd="0" destOrd="0" presId="urn:microsoft.com/office/officeart/2005/8/layout/venn1"/>
    <dgm:cxn modelId="{C519E7DC-D6DD-4AC9-8F87-BED1A90B0378}" type="presParOf" srcId="{8A4C18C0-7712-4E32-A08B-F47EF18AB319}" destId="{6B656970-908A-4285-9118-6634A97A7FFB}" srcOrd="1" destOrd="0" presId="urn:microsoft.com/office/officeart/2005/8/layout/venn1"/>
    <dgm:cxn modelId="{1AF915A8-93D8-4037-BD23-001FF884A37C}" type="presParOf" srcId="{8A4C18C0-7712-4E32-A08B-F47EF18AB319}" destId="{78FA9AD5-4D2C-4050-8599-1C25299273B6}" srcOrd="2" destOrd="0" presId="urn:microsoft.com/office/officeart/2005/8/layout/venn1"/>
    <dgm:cxn modelId="{EA041326-A9F7-4A4A-ACF6-8BC9E3760BD1}" type="presParOf" srcId="{8A4C18C0-7712-4E32-A08B-F47EF18AB319}" destId="{E84636BA-987D-445B-A9E7-1017F929F26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FD7D4-38C7-4E79-8CAC-34736C1C91C0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</dgm:pt>
    <dgm:pt modelId="{EE2AE794-C388-4330-8352-F4BFEACEBBA7}">
      <dgm:prSet phldrT="[Text]"/>
      <dgm:spPr/>
      <dgm:t>
        <a:bodyPr/>
        <a:lstStyle/>
        <a:p>
          <a:r>
            <a:rPr lang="en-US" dirty="0" smtClean="0">
              <a:solidFill>
                <a:schemeClr val="accent3"/>
              </a:solidFill>
            </a:rPr>
            <a:t>Theme</a:t>
          </a:r>
          <a:endParaRPr lang="en-US" dirty="0">
            <a:solidFill>
              <a:schemeClr val="accent3"/>
            </a:solidFill>
          </a:endParaRPr>
        </a:p>
      </dgm:t>
    </dgm:pt>
    <dgm:pt modelId="{B7F50723-8359-4E09-9E02-4DA20C214B6B}" type="parTrans" cxnId="{4D1FA10E-8D3D-433C-A018-865C00DFD1D2}">
      <dgm:prSet/>
      <dgm:spPr/>
      <dgm:t>
        <a:bodyPr/>
        <a:lstStyle/>
        <a:p>
          <a:endParaRPr lang="en-US"/>
        </a:p>
      </dgm:t>
    </dgm:pt>
    <dgm:pt modelId="{93DE3752-AC0D-4F59-B211-C8C680EAA23B}" type="sibTrans" cxnId="{4D1FA10E-8D3D-433C-A018-865C00DFD1D2}">
      <dgm:prSet/>
      <dgm:spPr/>
      <dgm:t>
        <a:bodyPr/>
        <a:lstStyle/>
        <a:p>
          <a:endParaRPr lang="en-US"/>
        </a:p>
      </dgm:t>
    </dgm:pt>
    <dgm:pt modelId="{1CE80230-664A-4BB5-A2B6-2A529A6115A3}">
      <dgm:prSet phldrT="[Text]"/>
      <dgm:spPr/>
      <dgm:t>
        <a:bodyPr/>
        <a:lstStyle/>
        <a:p>
          <a:r>
            <a:rPr lang="en-US" dirty="0" smtClean="0">
              <a:solidFill>
                <a:schemeClr val="accent5"/>
              </a:solidFill>
            </a:rPr>
            <a:t>Tone </a:t>
          </a:r>
          <a:endParaRPr lang="en-US" dirty="0">
            <a:solidFill>
              <a:schemeClr val="accent5"/>
            </a:solidFill>
          </a:endParaRPr>
        </a:p>
      </dgm:t>
    </dgm:pt>
    <dgm:pt modelId="{6D78AB05-1191-4C61-8204-945572B5C694}" type="parTrans" cxnId="{F979C546-E994-42E7-BE7B-FC9B0048B221}">
      <dgm:prSet/>
      <dgm:spPr/>
      <dgm:t>
        <a:bodyPr/>
        <a:lstStyle/>
        <a:p>
          <a:endParaRPr lang="en-US"/>
        </a:p>
      </dgm:t>
    </dgm:pt>
    <dgm:pt modelId="{4133E544-7B9C-4A62-AE6C-7C34D9A314BB}" type="sibTrans" cxnId="{F979C546-E994-42E7-BE7B-FC9B0048B221}">
      <dgm:prSet/>
      <dgm:spPr/>
      <dgm:t>
        <a:bodyPr/>
        <a:lstStyle/>
        <a:p>
          <a:endParaRPr lang="en-US"/>
        </a:p>
      </dgm:t>
    </dgm:pt>
    <dgm:pt modelId="{B0FDFDEA-AF97-4BAE-8EBE-78242D03A2A5}">
      <dgm:prSet phldrT="[Text]"/>
      <dgm:spPr/>
      <dgm:t>
        <a:bodyPr/>
        <a:lstStyle/>
        <a:p>
          <a:r>
            <a:rPr lang="en-US" dirty="0" smtClean="0">
              <a:solidFill>
                <a:schemeClr val="accent4"/>
              </a:solidFill>
            </a:rPr>
            <a:t>Actual Events of the </a:t>
          </a:r>
          <a:r>
            <a:rPr lang="en-US" dirty="0" smtClean="0">
              <a:solidFill>
                <a:schemeClr val="accent4"/>
              </a:solidFill>
            </a:rPr>
            <a:t>story-Key Details and Support </a:t>
          </a:r>
          <a:endParaRPr lang="en-US" dirty="0">
            <a:solidFill>
              <a:schemeClr val="accent4"/>
            </a:solidFill>
          </a:endParaRPr>
        </a:p>
      </dgm:t>
    </dgm:pt>
    <dgm:pt modelId="{7E7FB278-9568-4861-8103-2BED5F183A0F}" type="parTrans" cxnId="{BD276CDC-9FB8-4CB8-A203-984697D1E708}">
      <dgm:prSet/>
      <dgm:spPr/>
      <dgm:t>
        <a:bodyPr/>
        <a:lstStyle/>
        <a:p>
          <a:endParaRPr lang="en-US"/>
        </a:p>
      </dgm:t>
    </dgm:pt>
    <dgm:pt modelId="{43DD55C5-8CF1-4CAA-99E5-682204D33904}" type="sibTrans" cxnId="{BD276CDC-9FB8-4CB8-A203-984697D1E708}">
      <dgm:prSet/>
      <dgm:spPr/>
      <dgm:t>
        <a:bodyPr/>
        <a:lstStyle/>
        <a:p>
          <a:endParaRPr lang="en-US"/>
        </a:p>
      </dgm:t>
    </dgm:pt>
    <dgm:pt modelId="{4E58220B-354B-45DE-B19C-FD7CF812F80C}" type="pres">
      <dgm:prSet presAssocID="{B3AFD7D4-38C7-4E79-8CAC-34736C1C91C0}" presName="composite" presStyleCnt="0">
        <dgm:presLayoutVars>
          <dgm:chMax val="5"/>
          <dgm:dir/>
          <dgm:resizeHandles val="exact"/>
        </dgm:presLayoutVars>
      </dgm:prSet>
      <dgm:spPr/>
    </dgm:pt>
    <dgm:pt modelId="{6DAA806E-6D57-434F-8189-9993DF41ADBD}" type="pres">
      <dgm:prSet presAssocID="{EE2AE794-C388-4330-8352-F4BFEACEBBA7}" presName="circle1" presStyleLbl="lnNode1" presStyleIdx="0" presStyleCnt="3"/>
      <dgm:spPr/>
    </dgm:pt>
    <dgm:pt modelId="{B50928B8-B2FB-4F8C-9C72-667E266C7DCA}" type="pres">
      <dgm:prSet presAssocID="{EE2AE794-C388-4330-8352-F4BFEACEBBA7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C81FC-52AE-48A1-BAB6-017ABA8F0257}" type="pres">
      <dgm:prSet presAssocID="{EE2AE794-C388-4330-8352-F4BFEACEBBA7}" presName="line1" presStyleLbl="callout" presStyleIdx="0" presStyleCnt="6"/>
      <dgm:spPr/>
    </dgm:pt>
    <dgm:pt modelId="{6BAD0591-262F-4EB0-ABC7-227FAEC221A5}" type="pres">
      <dgm:prSet presAssocID="{EE2AE794-C388-4330-8352-F4BFEACEBBA7}" presName="d1" presStyleLbl="callout" presStyleIdx="1" presStyleCnt="6"/>
      <dgm:spPr/>
    </dgm:pt>
    <dgm:pt modelId="{66F8A4E0-F32C-4C1B-8FA5-734C542A366C}" type="pres">
      <dgm:prSet presAssocID="{1CE80230-664A-4BB5-A2B6-2A529A6115A3}" presName="circle2" presStyleLbl="lnNode1" presStyleIdx="1" presStyleCnt="3"/>
      <dgm:spPr/>
    </dgm:pt>
    <dgm:pt modelId="{DB0E89C4-F1C4-4294-816E-E89443625D59}" type="pres">
      <dgm:prSet presAssocID="{1CE80230-664A-4BB5-A2B6-2A529A6115A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C64E-DF14-42C4-8C61-7FFB5D0B0779}" type="pres">
      <dgm:prSet presAssocID="{1CE80230-664A-4BB5-A2B6-2A529A6115A3}" presName="line2" presStyleLbl="callout" presStyleIdx="2" presStyleCnt="6"/>
      <dgm:spPr/>
    </dgm:pt>
    <dgm:pt modelId="{7EF2D5F8-F5F0-460B-ADFE-60BD1B00B06A}" type="pres">
      <dgm:prSet presAssocID="{1CE80230-664A-4BB5-A2B6-2A529A6115A3}" presName="d2" presStyleLbl="callout" presStyleIdx="3" presStyleCnt="6"/>
      <dgm:spPr/>
    </dgm:pt>
    <dgm:pt modelId="{A6243BDB-D372-42A5-BAFE-55ECA10018D9}" type="pres">
      <dgm:prSet presAssocID="{B0FDFDEA-AF97-4BAE-8EBE-78242D03A2A5}" presName="circle3" presStyleLbl="lnNode1" presStyleIdx="2" presStyleCnt="3"/>
      <dgm:spPr/>
    </dgm:pt>
    <dgm:pt modelId="{54E6C45A-3B6F-442B-B535-6A0178079044}" type="pres">
      <dgm:prSet presAssocID="{B0FDFDEA-AF97-4BAE-8EBE-78242D03A2A5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BBA5C-E596-4C0F-AD4B-1BAB9FEC18E3}" type="pres">
      <dgm:prSet presAssocID="{B0FDFDEA-AF97-4BAE-8EBE-78242D03A2A5}" presName="line3" presStyleLbl="callout" presStyleIdx="4" presStyleCnt="6"/>
      <dgm:spPr/>
    </dgm:pt>
    <dgm:pt modelId="{EF9B7030-02A4-41E6-9A93-16BEFD3035F3}" type="pres">
      <dgm:prSet presAssocID="{B0FDFDEA-AF97-4BAE-8EBE-78242D03A2A5}" presName="d3" presStyleLbl="callout" presStyleIdx="5" presStyleCnt="6"/>
      <dgm:spPr/>
    </dgm:pt>
  </dgm:ptLst>
  <dgm:cxnLst>
    <dgm:cxn modelId="{4D1FA10E-8D3D-433C-A018-865C00DFD1D2}" srcId="{B3AFD7D4-38C7-4E79-8CAC-34736C1C91C0}" destId="{EE2AE794-C388-4330-8352-F4BFEACEBBA7}" srcOrd="0" destOrd="0" parTransId="{B7F50723-8359-4E09-9E02-4DA20C214B6B}" sibTransId="{93DE3752-AC0D-4F59-B211-C8C680EAA23B}"/>
    <dgm:cxn modelId="{3EBF17C6-4AD7-4A2B-8E43-BF88C6F85D2C}" type="presOf" srcId="{EE2AE794-C388-4330-8352-F4BFEACEBBA7}" destId="{B50928B8-B2FB-4F8C-9C72-667E266C7DCA}" srcOrd="0" destOrd="0" presId="urn:microsoft.com/office/officeart/2005/8/layout/target1"/>
    <dgm:cxn modelId="{F979C546-E994-42E7-BE7B-FC9B0048B221}" srcId="{B3AFD7D4-38C7-4E79-8CAC-34736C1C91C0}" destId="{1CE80230-664A-4BB5-A2B6-2A529A6115A3}" srcOrd="1" destOrd="0" parTransId="{6D78AB05-1191-4C61-8204-945572B5C694}" sibTransId="{4133E544-7B9C-4A62-AE6C-7C34D9A314BB}"/>
    <dgm:cxn modelId="{D82001D9-14C8-41C9-BEA1-1B445BB330C7}" type="presOf" srcId="{B0FDFDEA-AF97-4BAE-8EBE-78242D03A2A5}" destId="{54E6C45A-3B6F-442B-B535-6A0178079044}" srcOrd="0" destOrd="0" presId="urn:microsoft.com/office/officeart/2005/8/layout/target1"/>
    <dgm:cxn modelId="{2E64C166-4C47-43C0-838E-1513EFD8FF95}" type="presOf" srcId="{1CE80230-664A-4BB5-A2B6-2A529A6115A3}" destId="{DB0E89C4-F1C4-4294-816E-E89443625D59}" srcOrd="0" destOrd="0" presId="urn:microsoft.com/office/officeart/2005/8/layout/target1"/>
    <dgm:cxn modelId="{BD276CDC-9FB8-4CB8-A203-984697D1E708}" srcId="{B3AFD7D4-38C7-4E79-8CAC-34736C1C91C0}" destId="{B0FDFDEA-AF97-4BAE-8EBE-78242D03A2A5}" srcOrd="2" destOrd="0" parTransId="{7E7FB278-9568-4861-8103-2BED5F183A0F}" sibTransId="{43DD55C5-8CF1-4CAA-99E5-682204D33904}"/>
    <dgm:cxn modelId="{8E1D1B65-271D-488C-8598-701B56B941A7}" type="presOf" srcId="{B3AFD7D4-38C7-4E79-8CAC-34736C1C91C0}" destId="{4E58220B-354B-45DE-B19C-FD7CF812F80C}" srcOrd="0" destOrd="0" presId="urn:microsoft.com/office/officeart/2005/8/layout/target1"/>
    <dgm:cxn modelId="{AA4E862B-8CFE-400C-A497-A5EF4086760F}" type="presParOf" srcId="{4E58220B-354B-45DE-B19C-FD7CF812F80C}" destId="{6DAA806E-6D57-434F-8189-9993DF41ADBD}" srcOrd="0" destOrd="0" presId="urn:microsoft.com/office/officeart/2005/8/layout/target1"/>
    <dgm:cxn modelId="{333C9DB5-F709-4E8F-B4E9-F13FEE4B9EBB}" type="presParOf" srcId="{4E58220B-354B-45DE-B19C-FD7CF812F80C}" destId="{B50928B8-B2FB-4F8C-9C72-667E266C7DCA}" srcOrd="1" destOrd="0" presId="urn:microsoft.com/office/officeart/2005/8/layout/target1"/>
    <dgm:cxn modelId="{CE3FF8AC-A278-4345-B60E-9DC016AFDD3B}" type="presParOf" srcId="{4E58220B-354B-45DE-B19C-FD7CF812F80C}" destId="{E17C81FC-52AE-48A1-BAB6-017ABA8F0257}" srcOrd="2" destOrd="0" presId="urn:microsoft.com/office/officeart/2005/8/layout/target1"/>
    <dgm:cxn modelId="{F84C0B92-DB6B-4138-AD40-FED326DEE932}" type="presParOf" srcId="{4E58220B-354B-45DE-B19C-FD7CF812F80C}" destId="{6BAD0591-262F-4EB0-ABC7-227FAEC221A5}" srcOrd="3" destOrd="0" presId="urn:microsoft.com/office/officeart/2005/8/layout/target1"/>
    <dgm:cxn modelId="{3877E972-E81D-4B1C-AE47-CBA4BE41FBB6}" type="presParOf" srcId="{4E58220B-354B-45DE-B19C-FD7CF812F80C}" destId="{66F8A4E0-F32C-4C1B-8FA5-734C542A366C}" srcOrd="4" destOrd="0" presId="urn:microsoft.com/office/officeart/2005/8/layout/target1"/>
    <dgm:cxn modelId="{89118C17-D8FB-4C63-8493-0F188944AA34}" type="presParOf" srcId="{4E58220B-354B-45DE-B19C-FD7CF812F80C}" destId="{DB0E89C4-F1C4-4294-816E-E89443625D59}" srcOrd="5" destOrd="0" presId="urn:microsoft.com/office/officeart/2005/8/layout/target1"/>
    <dgm:cxn modelId="{BA3A8A73-1472-459C-949A-9BFB149AFBDD}" type="presParOf" srcId="{4E58220B-354B-45DE-B19C-FD7CF812F80C}" destId="{423DC64E-DF14-42C4-8C61-7FFB5D0B0779}" srcOrd="6" destOrd="0" presId="urn:microsoft.com/office/officeart/2005/8/layout/target1"/>
    <dgm:cxn modelId="{FF2FD6D8-1194-4FC2-96C6-3DEFA8BB03FC}" type="presParOf" srcId="{4E58220B-354B-45DE-B19C-FD7CF812F80C}" destId="{7EF2D5F8-F5F0-460B-ADFE-60BD1B00B06A}" srcOrd="7" destOrd="0" presId="urn:microsoft.com/office/officeart/2005/8/layout/target1"/>
    <dgm:cxn modelId="{02A6BCC4-779B-47FF-B865-9B84A02BEBFA}" type="presParOf" srcId="{4E58220B-354B-45DE-B19C-FD7CF812F80C}" destId="{A6243BDB-D372-42A5-BAFE-55ECA10018D9}" srcOrd="8" destOrd="0" presId="urn:microsoft.com/office/officeart/2005/8/layout/target1"/>
    <dgm:cxn modelId="{63419443-6489-4BFC-9D7F-85F2BE66E212}" type="presParOf" srcId="{4E58220B-354B-45DE-B19C-FD7CF812F80C}" destId="{54E6C45A-3B6F-442B-B535-6A0178079044}" srcOrd="9" destOrd="0" presId="urn:microsoft.com/office/officeart/2005/8/layout/target1"/>
    <dgm:cxn modelId="{86B76ABE-45E7-4196-84FD-DE6907275BD2}" type="presParOf" srcId="{4E58220B-354B-45DE-B19C-FD7CF812F80C}" destId="{890BBA5C-E596-4C0F-AD4B-1BAB9FEC18E3}" srcOrd="10" destOrd="0" presId="urn:microsoft.com/office/officeart/2005/8/layout/target1"/>
    <dgm:cxn modelId="{27CEF3B1-61AE-4C89-8A5B-E24C25E8DE3F}" type="presParOf" srcId="{4E58220B-354B-45DE-B19C-FD7CF812F80C}" destId="{EF9B7030-02A4-41E6-9A93-16BEFD3035F3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C3447-BD1A-4579-A279-B3B31DC8137F}">
      <dsp:nvSpPr>
        <dsp:cNvPr id="0" name=""/>
        <dsp:cNvSpPr/>
      </dsp:nvSpPr>
      <dsp:spPr>
        <a:xfrm>
          <a:off x="185166" y="154686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    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Theme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 Tells the lesson the reader should learn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-Is a generalized statement that could be applied outside the story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/>
        </a:p>
      </dsp:txBody>
      <dsp:txXfrm>
        <a:off x="822959" y="693283"/>
        <a:ext cx="2633472" cy="3490232"/>
      </dsp:txXfrm>
    </dsp:sp>
    <dsp:sp modelId="{78FA9AD5-4D2C-4050-8599-1C25299273B6}">
      <dsp:nvSpPr>
        <dsp:cNvPr id="0" name=""/>
        <dsp:cNvSpPr/>
      </dsp:nvSpPr>
      <dsp:spPr>
        <a:xfrm>
          <a:off x="3477006" y="213879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Main Idea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 Tells what the text is mostly about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-Is specific to the story, characters, situation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/>
        </a:p>
      </dsp:txBody>
      <dsp:txXfrm>
        <a:off x="4773168" y="752477"/>
        <a:ext cx="2633472" cy="3490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43BDB-D372-42A5-BAFE-55ECA10018D9}">
      <dsp:nvSpPr>
        <dsp:cNvPr id="0" name=""/>
        <dsp:cNvSpPr/>
      </dsp:nvSpPr>
      <dsp:spPr>
        <a:xfrm>
          <a:off x="1066799" y="1219199"/>
          <a:ext cx="3657600" cy="3657600"/>
        </a:xfrm>
        <a:prstGeom prst="ellipse">
          <a:avLst/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8A4E0-F32C-4C1B-8FA5-734C542A366C}">
      <dsp:nvSpPr>
        <dsp:cNvPr id="0" name=""/>
        <dsp:cNvSpPr/>
      </dsp:nvSpPr>
      <dsp:spPr>
        <a:xfrm>
          <a:off x="1798320" y="1950720"/>
          <a:ext cx="2194560" cy="2194560"/>
        </a:xfrm>
        <a:prstGeom prst="ellipse">
          <a:avLst/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A806E-6D57-434F-8189-9993DF41ADBD}">
      <dsp:nvSpPr>
        <dsp:cNvPr id="0" name=""/>
        <dsp:cNvSpPr/>
      </dsp:nvSpPr>
      <dsp:spPr>
        <a:xfrm>
          <a:off x="2529840" y="2682240"/>
          <a:ext cx="731520" cy="7315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928B8-B2FB-4F8C-9C72-667E266C7DCA}">
      <dsp:nvSpPr>
        <dsp:cNvPr id="0" name=""/>
        <dsp:cNvSpPr/>
      </dsp:nvSpPr>
      <dsp:spPr>
        <a:xfrm>
          <a:off x="5334000" y="0"/>
          <a:ext cx="1828800" cy="106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3"/>
              </a:solidFill>
            </a:rPr>
            <a:t>Universal Truth</a:t>
          </a:r>
          <a:endParaRPr lang="en-US" sz="2200" kern="1200" dirty="0">
            <a:solidFill>
              <a:schemeClr val="accent3"/>
            </a:solidFill>
          </a:endParaRPr>
        </a:p>
      </dsp:txBody>
      <dsp:txXfrm>
        <a:off x="5334000" y="0"/>
        <a:ext cx="1828800" cy="1066800"/>
      </dsp:txXfrm>
    </dsp:sp>
    <dsp:sp modelId="{E17C81FC-52AE-48A1-BAB6-017ABA8F0257}">
      <dsp:nvSpPr>
        <dsp:cNvPr id="0" name=""/>
        <dsp:cNvSpPr/>
      </dsp:nvSpPr>
      <dsp:spPr>
        <a:xfrm>
          <a:off x="4876800" y="533399"/>
          <a:ext cx="457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D0591-262F-4EB0-ABC7-227FAEC221A5}">
      <dsp:nvSpPr>
        <dsp:cNvPr id="0" name=""/>
        <dsp:cNvSpPr/>
      </dsp:nvSpPr>
      <dsp:spPr>
        <a:xfrm rot="5400000">
          <a:off x="2628290" y="801319"/>
          <a:ext cx="2513990" cy="197937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E89C4-F1C4-4294-816E-E89443625D59}">
      <dsp:nvSpPr>
        <dsp:cNvPr id="0" name=""/>
        <dsp:cNvSpPr/>
      </dsp:nvSpPr>
      <dsp:spPr>
        <a:xfrm>
          <a:off x="5334000" y="1066799"/>
          <a:ext cx="1828800" cy="106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5"/>
              </a:solidFill>
            </a:rPr>
            <a:t>Idea the author wants to convey</a:t>
          </a:r>
          <a:endParaRPr lang="en-US" sz="2200" kern="1200" dirty="0">
            <a:solidFill>
              <a:schemeClr val="accent5"/>
            </a:solidFill>
          </a:endParaRPr>
        </a:p>
      </dsp:txBody>
      <dsp:txXfrm>
        <a:off x="5334000" y="1066799"/>
        <a:ext cx="1828800" cy="1066800"/>
      </dsp:txXfrm>
    </dsp:sp>
    <dsp:sp modelId="{423DC64E-DF14-42C4-8C61-7FFB5D0B0779}">
      <dsp:nvSpPr>
        <dsp:cNvPr id="0" name=""/>
        <dsp:cNvSpPr/>
      </dsp:nvSpPr>
      <dsp:spPr>
        <a:xfrm>
          <a:off x="4876800" y="1600199"/>
          <a:ext cx="457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2D5F8-F5F0-460B-ADFE-60BD1B00B06A}">
      <dsp:nvSpPr>
        <dsp:cNvPr id="0" name=""/>
        <dsp:cNvSpPr/>
      </dsp:nvSpPr>
      <dsp:spPr>
        <a:xfrm rot="5400000">
          <a:off x="3167908" y="1851477"/>
          <a:ext cx="1959010" cy="1455115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6C45A-3B6F-442B-B535-6A0178079044}">
      <dsp:nvSpPr>
        <dsp:cNvPr id="0" name=""/>
        <dsp:cNvSpPr/>
      </dsp:nvSpPr>
      <dsp:spPr>
        <a:xfrm>
          <a:off x="5334000" y="2133599"/>
          <a:ext cx="1828800" cy="106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4"/>
              </a:solidFill>
            </a:rPr>
            <a:t>Actual Events of the story</a:t>
          </a:r>
          <a:endParaRPr lang="en-US" sz="2200" kern="1200" dirty="0">
            <a:solidFill>
              <a:schemeClr val="accent4"/>
            </a:solidFill>
          </a:endParaRPr>
        </a:p>
      </dsp:txBody>
      <dsp:txXfrm>
        <a:off x="5334000" y="2133599"/>
        <a:ext cx="1828800" cy="1066800"/>
      </dsp:txXfrm>
    </dsp:sp>
    <dsp:sp modelId="{890BBA5C-E596-4C0F-AD4B-1BAB9FEC18E3}">
      <dsp:nvSpPr>
        <dsp:cNvPr id="0" name=""/>
        <dsp:cNvSpPr/>
      </dsp:nvSpPr>
      <dsp:spPr>
        <a:xfrm>
          <a:off x="4876800" y="2667000"/>
          <a:ext cx="457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B7030-02A4-41E6-9A93-16BEFD3035F3}">
      <dsp:nvSpPr>
        <dsp:cNvPr id="0" name=""/>
        <dsp:cNvSpPr/>
      </dsp:nvSpPr>
      <dsp:spPr>
        <a:xfrm rot="5400000">
          <a:off x="3708196" y="2900781"/>
          <a:ext cx="1399641" cy="930859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B728381F-951E-4AC2-8D19-78C9BBAB8C9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4C2D38B9-B894-4602-A357-3B0212B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419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5D0374-0CBC-464B-8899-C27E1823532D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5B0A25-5705-465B-BC6E-23A0F122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central idea of the text?</a:t>
            </a:r>
          </a:p>
          <a:p>
            <a:r>
              <a:rPr lang="en-US" dirty="0" smtClean="0"/>
              <a:t>How does the author convey it?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638800"/>
            <a:ext cx="2659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 by Mrs. Garnett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09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message the author wants the reader to learn.</a:t>
            </a:r>
          </a:p>
          <a:p>
            <a:r>
              <a:rPr lang="en-US" dirty="0" smtClean="0"/>
              <a:t>Also known as the </a:t>
            </a:r>
            <a:r>
              <a:rPr lang="en-US" u="sng" dirty="0" smtClean="0"/>
              <a:t>central idea</a:t>
            </a:r>
          </a:p>
          <a:p>
            <a:pPr lvl="1"/>
            <a:r>
              <a:rPr lang="en-US" i="1" dirty="0" smtClean="0"/>
              <a:t>Different</a:t>
            </a:r>
            <a:r>
              <a:rPr lang="en-US" dirty="0" smtClean="0"/>
              <a:t> from the “main idea”</a:t>
            </a:r>
            <a:endParaRPr lang="en-US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58800" y="469900"/>
            <a:ext cx="7073901" cy="2273301"/>
            <a:chOff x="558800" y="469900"/>
            <a:chExt cx="7073901" cy="2273301"/>
          </a:xfrm>
        </p:grpSpPr>
        <p:sp>
          <p:nvSpPr>
            <p:cNvPr id="16" name="Freeform 15"/>
            <p:cNvSpPr/>
            <p:nvPr/>
          </p:nvSpPr>
          <p:spPr>
            <a:xfrm>
              <a:off x="647700" y="1854200"/>
              <a:ext cx="6985001" cy="114301"/>
            </a:xfrm>
            <a:custGeom>
              <a:avLst/>
              <a:gdLst/>
              <a:ahLst/>
              <a:cxnLst/>
              <a:rect l="0" t="0" r="0" b="0"/>
              <a:pathLst>
                <a:path w="6985001" h="114301">
                  <a:moveTo>
                    <a:pt x="0" y="0"/>
                  </a:moveTo>
                  <a:lnTo>
                    <a:pt x="12700" y="0"/>
                  </a:lnTo>
                  <a:lnTo>
                    <a:pt x="127000" y="0"/>
                  </a:lnTo>
                  <a:lnTo>
                    <a:pt x="203200" y="0"/>
                  </a:lnTo>
                  <a:lnTo>
                    <a:pt x="254000" y="0"/>
                  </a:lnTo>
                  <a:lnTo>
                    <a:pt x="317500" y="0"/>
                  </a:lnTo>
                  <a:lnTo>
                    <a:pt x="393700" y="0"/>
                  </a:lnTo>
                  <a:lnTo>
                    <a:pt x="457200" y="0"/>
                  </a:lnTo>
                  <a:lnTo>
                    <a:pt x="546100" y="0"/>
                  </a:lnTo>
                  <a:lnTo>
                    <a:pt x="622300" y="0"/>
                  </a:lnTo>
                  <a:lnTo>
                    <a:pt x="698500" y="0"/>
                  </a:lnTo>
                  <a:lnTo>
                    <a:pt x="787400" y="0"/>
                  </a:lnTo>
                  <a:lnTo>
                    <a:pt x="876300" y="12700"/>
                  </a:lnTo>
                  <a:lnTo>
                    <a:pt x="965200" y="12700"/>
                  </a:lnTo>
                  <a:lnTo>
                    <a:pt x="1066800" y="12700"/>
                  </a:lnTo>
                  <a:lnTo>
                    <a:pt x="1155700" y="12700"/>
                  </a:lnTo>
                  <a:lnTo>
                    <a:pt x="1257300" y="25400"/>
                  </a:lnTo>
                  <a:lnTo>
                    <a:pt x="1358900" y="25400"/>
                  </a:lnTo>
                  <a:lnTo>
                    <a:pt x="1460500" y="25400"/>
                  </a:lnTo>
                  <a:lnTo>
                    <a:pt x="1562100" y="25400"/>
                  </a:lnTo>
                  <a:lnTo>
                    <a:pt x="1676400" y="38100"/>
                  </a:lnTo>
                  <a:lnTo>
                    <a:pt x="1778000" y="50800"/>
                  </a:lnTo>
                  <a:lnTo>
                    <a:pt x="1892300" y="50800"/>
                  </a:lnTo>
                  <a:lnTo>
                    <a:pt x="1993900" y="50800"/>
                  </a:lnTo>
                  <a:lnTo>
                    <a:pt x="2108200" y="50800"/>
                  </a:lnTo>
                  <a:lnTo>
                    <a:pt x="2222500" y="50800"/>
                  </a:lnTo>
                  <a:lnTo>
                    <a:pt x="2336800" y="50800"/>
                  </a:lnTo>
                  <a:lnTo>
                    <a:pt x="2451100" y="50800"/>
                  </a:lnTo>
                  <a:lnTo>
                    <a:pt x="2565400" y="50800"/>
                  </a:lnTo>
                  <a:lnTo>
                    <a:pt x="2692400" y="50800"/>
                  </a:lnTo>
                  <a:lnTo>
                    <a:pt x="2806700" y="50800"/>
                  </a:lnTo>
                  <a:lnTo>
                    <a:pt x="2933700" y="50800"/>
                  </a:lnTo>
                  <a:lnTo>
                    <a:pt x="3060700" y="50800"/>
                  </a:lnTo>
                  <a:lnTo>
                    <a:pt x="3187700" y="50800"/>
                  </a:lnTo>
                  <a:lnTo>
                    <a:pt x="3302000" y="63500"/>
                  </a:lnTo>
                  <a:lnTo>
                    <a:pt x="3441700" y="63500"/>
                  </a:lnTo>
                  <a:lnTo>
                    <a:pt x="3568700" y="76200"/>
                  </a:lnTo>
                  <a:lnTo>
                    <a:pt x="3695700" y="88900"/>
                  </a:lnTo>
                  <a:lnTo>
                    <a:pt x="3835400" y="88900"/>
                  </a:lnTo>
                  <a:lnTo>
                    <a:pt x="3975100" y="88900"/>
                  </a:lnTo>
                  <a:lnTo>
                    <a:pt x="4102100" y="88900"/>
                  </a:lnTo>
                  <a:lnTo>
                    <a:pt x="4241800" y="101600"/>
                  </a:lnTo>
                  <a:lnTo>
                    <a:pt x="4368800" y="101600"/>
                  </a:lnTo>
                  <a:lnTo>
                    <a:pt x="4508500" y="101600"/>
                  </a:lnTo>
                  <a:lnTo>
                    <a:pt x="4635500" y="101600"/>
                  </a:lnTo>
                  <a:lnTo>
                    <a:pt x="4775200" y="88900"/>
                  </a:lnTo>
                  <a:lnTo>
                    <a:pt x="4914900" y="88900"/>
                  </a:lnTo>
                  <a:lnTo>
                    <a:pt x="5054600" y="88900"/>
                  </a:lnTo>
                  <a:lnTo>
                    <a:pt x="5181600" y="88900"/>
                  </a:lnTo>
                  <a:lnTo>
                    <a:pt x="5308600" y="88900"/>
                  </a:lnTo>
                  <a:lnTo>
                    <a:pt x="5448300" y="88900"/>
                  </a:lnTo>
                  <a:lnTo>
                    <a:pt x="5588000" y="88900"/>
                  </a:lnTo>
                  <a:lnTo>
                    <a:pt x="5727700" y="88900"/>
                  </a:lnTo>
                  <a:lnTo>
                    <a:pt x="5854700" y="88900"/>
                  </a:lnTo>
                  <a:lnTo>
                    <a:pt x="5981700" y="88900"/>
                  </a:lnTo>
                  <a:lnTo>
                    <a:pt x="6108700" y="88900"/>
                  </a:lnTo>
                  <a:lnTo>
                    <a:pt x="6235700" y="88900"/>
                  </a:lnTo>
                  <a:lnTo>
                    <a:pt x="6350000" y="88900"/>
                  </a:lnTo>
                  <a:lnTo>
                    <a:pt x="6451600" y="101600"/>
                  </a:lnTo>
                  <a:lnTo>
                    <a:pt x="6553200" y="101600"/>
                  </a:lnTo>
                  <a:lnTo>
                    <a:pt x="6642100" y="101600"/>
                  </a:lnTo>
                  <a:lnTo>
                    <a:pt x="6731000" y="101600"/>
                  </a:lnTo>
                  <a:lnTo>
                    <a:pt x="6807200" y="101600"/>
                  </a:lnTo>
                  <a:lnTo>
                    <a:pt x="6883400" y="101600"/>
                  </a:lnTo>
                  <a:lnTo>
                    <a:pt x="6921500" y="101600"/>
                  </a:lnTo>
                  <a:lnTo>
                    <a:pt x="6959600" y="114300"/>
                  </a:lnTo>
                  <a:lnTo>
                    <a:pt x="6985000" y="114300"/>
                  </a:lnTo>
                </a:path>
              </a:pathLst>
            </a:custGeom>
            <a:ln w="106680" cap="flat" cmpd="sng" algn="ctr">
              <a:solidFill>
                <a:srgbClr val="00FFF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8500" y="2578100"/>
              <a:ext cx="3771901" cy="165101"/>
            </a:xfrm>
            <a:custGeom>
              <a:avLst/>
              <a:gdLst/>
              <a:ahLst/>
              <a:cxnLst/>
              <a:rect l="0" t="0" r="0" b="0"/>
              <a:pathLst>
                <a:path w="3771901" h="165101">
                  <a:moveTo>
                    <a:pt x="0" y="12700"/>
                  </a:moveTo>
                  <a:lnTo>
                    <a:pt x="88900" y="12700"/>
                  </a:lnTo>
                  <a:lnTo>
                    <a:pt x="127000" y="12700"/>
                  </a:lnTo>
                  <a:lnTo>
                    <a:pt x="190500" y="12700"/>
                  </a:lnTo>
                  <a:lnTo>
                    <a:pt x="241300" y="25400"/>
                  </a:lnTo>
                  <a:lnTo>
                    <a:pt x="304800" y="25400"/>
                  </a:lnTo>
                  <a:lnTo>
                    <a:pt x="368300" y="25400"/>
                  </a:lnTo>
                  <a:lnTo>
                    <a:pt x="431800" y="25400"/>
                  </a:lnTo>
                  <a:lnTo>
                    <a:pt x="508000" y="25400"/>
                  </a:lnTo>
                  <a:lnTo>
                    <a:pt x="584200" y="25400"/>
                  </a:lnTo>
                  <a:lnTo>
                    <a:pt x="673100" y="25400"/>
                  </a:lnTo>
                  <a:lnTo>
                    <a:pt x="762000" y="25400"/>
                  </a:lnTo>
                  <a:lnTo>
                    <a:pt x="850900" y="25400"/>
                  </a:lnTo>
                  <a:lnTo>
                    <a:pt x="952500" y="25400"/>
                  </a:lnTo>
                  <a:lnTo>
                    <a:pt x="1054100" y="25400"/>
                  </a:lnTo>
                  <a:lnTo>
                    <a:pt x="1155700" y="25400"/>
                  </a:lnTo>
                  <a:lnTo>
                    <a:pt x="1257300" y="25400"/>
                  </a:lnTo>
                  <a:lnTo>
                    <a:pt x="1358900" y="25400"/>
                  </a:lnTo>
                  <a:lnTo>
                    <a:pt x="1460500" y="25400"/>
                  </a:lnTo>
                  <a:lnTo>
                    <a:pt x="1562100" y="25400"/>
                  </a:lnTo>
                  <a:lnTo>
                    <a:pt x="1663700" y="38100"/>
                  </a:lnTo>
                  <a:lnTo>
                    <a:pt x="1765300" y="38100"/>
                  </a:lnTo>
                  <a:lnTo>
                    <a:pt x="1866900" y="38100"/>
                  </a:lnTo>
                  <a:lnTo>
                    <a:pt x="1968500" y="38100"/>
                  </a:lnTo>
                  <a:lnTo>
                    <a:pt x="2070100" y="38100"/>
                  </a:lnTo>
                  <a:lnTo>
                    <a:pt x="2171700" y="25400"/>
                  </a:lnTo>
                  <a:lnTo>
                    <a:pt x="2260600" y="25400"/>
                  </a:lnTo>
                  <a:lnTo>
                    <a:pt x="2349500" y="25400"/>
                  </a:lnTo>
                  <a:lnTo>
                    <a:pt x="2451100" y="12700"/>
                  </a:lnTo>
                  <a:lnTo>
                    <a:pt x="2540000" y="12700"/>
                  </a:lnTo>
                  <a:lnTo>
                    <a:pt x="2628900" y="0"/>
                  </a:lnTo>
                  <a:lnTo>
                    <a:pt x="2743200" y="0"/>
                  </a:lnTo>
                  <a:lnTo>
                    <a:pt x="2832100" y="0"/>
                  </a:lnTo>
                  <a:lnTo>
                    <a:pt x="2933700" y="12700"/>
                  </a:lnTo>
                  <a:lnTo>
                    <a:pt x="3035300" y="25400"/>
                  </a:lnTo>
                  <a:lnTo>
                    <a:pt x="3136900" y="25400"/>
                  </a:lnTo>
                  <a:lnTo>
                    <a:pt x="3225800" y="50800"/>
                  </a:lnTo>
                  <a:lnTo>
                    <a:pt x="3314700" y="63500"/>
                  </a:lnTo>
                  <a:lnTo>
                    <a:pt x="3403600" y="88900"/>
                  </a:lnTo>
                  <a:lnTo>
                    <a:pt x="3492500" y="101600"/>
                  </a:lnTo>
                  <a:lnTo>
                    <a:pt x="3568700" y="114300"/>
                  </a:lnTo>
                  <a:lnTo>
                    <a:pt x="3632200" y="139700"/>
                  </a:lnTo>
                  <a:lnTo>
                    <a:pt x="3683000" y="139700"/>
                  </a:lnTo>
                  <a:lnTo>
                    <a:pt x="3733800" y="152400"/>
                  </a:lnTo>
                  <a:lnTo>
                    <a:pt x="3771900" y="165100"/>
                  </a:lnTo>
                  <a:lnTo>
                    <a:pt x="3759200" y="152400"/>
                  </a:lnTo>
                  <a:lnTo>
                    <a:pt x="3771900" y="152400"/>
                  </a:lnTo>
                </a:path>
              </a:pathLst>
            </a:custGeom>
            <a:ln w="106680" cap="flat" cmpd="sng" algn="ctr">
              <a:solidFill>
                <a:srgbClr val="00FFF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19400" y="469900"/>
              <a:ext cx="88901" cy="571501"/>
            </a:xfrm>
            <a:custGeom>
              <a:avLst/>
              <a:gdLst/>
              <a:ahLst/>
              <a:cxnLst/>
              <a:rect l="0" t="0" r="0" b="0"/>
              <a:pathLst>
                <a:path w="88901" h="571501">
                  <a:moveTo>
                    <a:pt x="0" y="0"/>
                  </a:moveTo>
                  <a:lnTo>
                    <a:pt x="0" y="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50800" y="203200"/>
                  </a:lnTo>
                  <a:lnTo>
                    <a:pt x="63500" y="292100"/>
                  </a:lnTo>
                  <a:lnTo>
                    <a:pt x="76200" y="381000"/>
                  </a:lnTo>
                  <a:lnTo>
                    <a:pt x="76200" y="444500"/>
                  </a:lnTo>
                  <a:lnTo>
                    <a:pt x="76200" y="508000"/>
                  </a:lnTo>
                  <a:lnTo>
                    <a:pt x="88900" y="558800"/>
                  </a:lnTo>
                  <a:lnTo>
                    <a:pt x="88900" y="571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552700" y="469900"/>
              <a:ext cx="1155701" cy="520701"/>
            </a:xfrm>
            <a:custGeom>
              <a:avLst/>
              <a:gdLst/>
              <a:ahLst/>
              <a:cxnLst/>
              <a:rect l="0" t="0" r="0" b="0"/>
              <a:pathLst>
                <a:path w="1155701" h="520701">
                  <a:moveTo>
                    <a:pt x="0" y="12700"/>
                  </a:moveTo>
                  <a:lnTo>
                    <a:pt x="25400" y="12700"/>
                  </a:lnTo>
                  <a:lnTo>
                    <a:pt x="50800" y="12700"/>
                  </a:lnTo>
                  <a:lnTo>
                    <a:pt x="254000" y="0"/>
                  </a:lnTo>
                  <a:lnTo>
                    <a:pt x="330200" y="0"/>
                  </a:lnTo>
                  <a:lnTo>
                    <a:pt x="393700" y="0"/>
                  </a:lnTo>
                  <a:lnTo>
                    <a:pt x="444500" y="0"/>
                  </a:lnTo>
                  <a:lnTo>
                    <a:pt x="469900" y="25400"/>
                  </a:lnTo>
                  <a:lnTo>
                    <a:pt x="482600" y="50800"/>
                  </a:lnTo>
                  <a:lnTo>
                    <a:pt x="495300" y="101600"/>
                  </a:lnTo>
                  <a:lnTo>
                    <a:pt x="495300" y="165100"/>
                  </a:lnTo>
                  <a:lnTo>
                    <a:pt x="495300" y="241300"/>
                  </a:lnTo>
                  <a:lnTo>
                    <a:pt x="495300" y="304800"/>
                  </a:lnTo>
                  <a:lnTo>
                    <a:pt x="508000" y="368300"/>
                  </a:lnTo>
                  <a:lnTo>
                    <a:pt x="520700" y="406400"/>
                  </a:lnTo>
                  <a:lnTo>
                    <a:pt x="533400" y="419100"/>
                  </a:lnTo>
                  <a:lnTo>
                    <a:pt x="533400" y="419100"/>
                  </a:lnTo>
                  <a:lnTo>
                    <a:pt x="546100" y="393700"/>
                  </a:lnTo>
                  <a:lnTo>
                    <a:pt x="609600" y="241300"/>
                  </a:lnTo>
                  <a:lnTo>
                    <a:pt x="635000" y="190500"/>
                  </a:lnTo>
                  <a:lnTo>
                    <a:pt x="635000" y="203200"/>
                  </a:lnTo>
                  <a:lnTo>
                    <a:pt x="647700" y="190500"/>
                  </a:lnTo>
                  <a:lnTo>
                    <a:pt x="698500" y="177800"/>
                  </a:lnTo>
                  <a:lnTo>
                    <a:pt x="723900" y="177800"/>
                  </a:lnTo>
                  <a:lnTo>
                    <a:pt x="736600" y="228600"/>
                  </a:lnTo>
                  <a:lnTo>
                    <a:pt x="736600" y="292100"/>
                  </a:lnTo>
                  <a:lnTo>
                    <a:pt x="736600" y="355600"/>
                  </a:lnTo>
                  <a:lnTo>
                    <a:pt x="762000" y="419100"/>
                  </a:lnTo>
                  <a:lnTo>
                    <a:pt x="787400" y="469900"/>
                  </a:lnTo>
                  <a:lnTo>
                    <a:pt x="825500" y="482600"/>
                  </a:lnTo>
                  <a:lnTo>
                    <a:pt x="876300" y="495300"/>
                  </a:lnTo>
                  <a:lnTo>
                    <a:pt x="927100" y="482600"/>
                  </a:lnTo>
                  <a:lnTo>
                    <a:pt x="990600" y="444500"/>
                  </a:lnTo>
                  <a:lnTo>
                    <a:pt x="1066800" y="393700"/>
                  </a:lnTo>
                  <a:lnTo>
                    <a:pt x="1104900" y="355600"/>
                  </a:lnTo>
                  <a:lnTo>
                    <a:pt x="1130300" y="317500"/>
                  </a:lnTo>
                  <a:lnTo>
                    <a:pt x="1130300" y="266700"/>
                  </a:lnTo>
                  <a:lnTo>
                    <a:pt x="1130300" y="241300"/>
                  </a:lnTo>
                  <a:lnTo>
                    <a:pt x="1104900" y="228600"/>
                  </a:lnTo>
                  <a:lnTo>
                    <a:pt x="1054100" y="241300"/>
                  </a:lnTo>
                  <a:lnTo>
                    <a:pt x="1016000" y="254000"/>
                  </a:lnTo>
                  <a:lnTo>
                    <a:pt x="977900" y="292100"/>
                  </a:lnTo>
                  <a:lnTo>
                    <a:pt x="939800" y="355600"/>
                  </a:lnTo>
                  <a:lnTo>
                    <a:pt x="927100" y="419100"/>
                  </a:lnTo>
                  <a:lnTo>
                    <a:pt x="939800" y="482600"/>
                  </a:lnTo>
                  <a:lnTo>
                    <a:pt x="977900" y="508000"/>
                  </a:lnTo>
                  <a:lnTo>
                    <a:pt x="1041400" y="520700"/>
                  </a:lnTo>
                  <a:lnTo>
                    <a:pt x="1079500" y="520700"/>
                  </a:lnTo>
                  <a:lnTo>
                    <a:pt x="1143000" y="508000"/>
                  </a:lnTo>
                  <a:lnTo>
                    <a:pt x="1155700" y="4953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71900" y="673100"/>
              <a:ext cx="660401" cy="330201"/>
            </a:xfrm>
            <a:custGeom>
              <a:avLst/>
              <a:gdLst/>
              <a:ahLst/>
              <a:cxnLst/>
              <a:rect l="0" t="0" r="0" b="0"/>
              <a:pathLst>
                <a:path w="660401" h="330201">
                  <a:moveTo>
                    <a:pt x="0" y="50800"/>
                  </a:moveTo>
                  <a:lnTo>
                    <a:pt x="12700" y="101600"/>
                  </a:lnTo>
                  <a:lnTo>
                    <a:pt x="12700" y="165100"/>
                  </a:lnTo>
                  <a:lnTo>
                    <a:pt x="38100" y="241300"/>
                  </a:lnTo>
                  <a:lnTo>
                    <a:pt x="38100" y="292100"/>
                  </a:lnTo>
                  <a:lnTo>
                    <a:pt x="63500" y="317500"/>
                  </a:lnTo>
                  <a:lnTo>
                    <a:pt x="50800" y="330200"/>
                  </a:lnTo>
                  <a:lnTo>
                    <a:pt x="63500" y="317500"/>
                  </a:lnTo>
                  <a:lnTo>
                    <a:pt x="63500" y="304800"/>
                  </a:lnTo>
                  <a:lnTo>
                    <a:pt x="88900" y="139700"/>
                  </a:lnTo>
                  <a:lnTo>
                    <a:pt x="127000" y="63500"/>
                  </a:lnTo>
                  <a:lnTo>
                    <a:pt x="152400" y="2540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41300" y="12700"/>
                  </a:lnTo>
                  <a:lnTo>
                    <a:pt x="266700" y="50800"/>
                  </a:lnTo>
                  <a:lnTo>
                    <a:pt x="279400" y="101600"/>
                  </a:lnTo>
                  <a:lnTo>
                    <a:pt x="292100" y="177800"/>
                  </a:lnTo>
                  <a:lnTo>
                    <a:pt x="304800" y="228600"/>
                  </a:lnTo>
                  <a:lnTo>
                    <a:pt x="304800" y="266700"/>
                  </a:lnTo>
                  <a:lnTo>
                    <a:pt x="304800" y="241300"/>
                  </a:lnTo>
                  <a:lnTo>
                    <a:pt x="393700" y="139700"/>
                  </a:lnTo>
                  <a:lnTo>
                    <a:pt x="444500" y="88900"/>
                  </a:lnTo>
                  <a:lnTo>
                    <a:pt x="482600" y="63500"/>
                  </a:lnTo>
                  <a:lnTo>
                    <a:pt x="520700" y="38100"/>
                  </a:lnTo>
                  <a:lnTo>
                    <a:pt x="546100" y="50800"/>
                  </a:lnTo>
                  <a:lnTo>
                    <a:pt x="571500" y="63500"/>
                  </a:lnTo>
                  <a:lnTo>
                    <a:pt x="596900" y="101600"/>
                  </a:lnTo>
                  <a:lnTo>
                    <a:pt x="609600" y="152400"/>
                  </a:lnTo>
                  <a:lnTo>
                    <a:pt x="609600" y="215900"/>
                  </a:lnTo>
                  <a:lnTo>
                    <a:pt x="622300" y="241300"/>
                  </a:lnTo>
                  <a:lnTo>
                    <a:pt x="635000" y="279400"/>
                  </a:lnTo>
                  <a:lnTo>
                    <a:pt x="660400" y="292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22800" y="6858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25400" y="177800"/>
                  </a:moveTo>
                  <a:lnTo>
                    <a:pt x="88900" y="139700"/>
                  </a:lnTo>
                  <a:lnTo>
                    <a:pt x="139700" y="114300"/>
                  </a:lnTo>
                  <a:lnTo>
                    <a:pt x="177800" y="88900"/>
                  </a:lnTo>
                  <a:lnTo>
                    <a:pt x="190500" y="63500"/>
                  </a:lnTo>
                  <a:lnTo>
                    <a:pt x="190500" y="38100"/>
                  </a:lnTo>
                  <a:lnTo>
                    <a:pt x="177800" y="25400"/>
                  </a:lnTo>
                  <a:lnTo>
                    <a:pt x="165100" y="0"/>
                  </a:lnTo>
                  <a:lnTo>
                    <a:pt x="127000" y="0"/>
                  </a:lnTo>
                  <a:lnTo>
                    <a:pt x="88900" y="25400"/>
                  </a:lnTo>
                  <a:lnTo>
                    <a:pt x="50800" y="50800"/>
                  </a:lnTo>
                  <a:lnTo>
                    <a:pt x="25400" y="88900"/>
                  </a:lnTo>
                  <a:lnTo>
                    <a:pt x="0" y="139700"/>
                  </a:lnTo>
                  <a:lnTo>
                    <a:pt x="12700" y="177800"/>
                  </a:lnTo>
                  <a:lnTo>
                    <a:pt x="50800" y="215900"/>
                  </a:lnTo>
                  <a:lnTo>
                    <a:pt x="101600" y="241300"/>
                  </a:lnTo>
                  <a:lnTo>
                    <a:pt x="177800" y="266700"/>
                  </a:lnTo>
                  <a:lnTo>
                    <a:pt x="266700" y="279400"/>
                  </a:lnTo>
                  <a:lnTo>
                    <a:pt x="355600" y="279400"/>
                  </a:lnTo>
                  <a:lnTo>
                    <a:pt x="431800" y="279400"/>
                  </a:lnTo>
                  <a:lnTo>
                    <a:pt x="495300" y="266700"/>
                  </a:lnTo>
                  <a:lnTo>
                    <a:pt x="533400" y="266700"/>
                  </a:lnTo>
                  <a:lnTo>
                    <a:pt x="558800" y="254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55900" y="1092200"/>
              <a:ext cx="736601" cy="12701"/>
            </a:xfrm>
            <a:custGeom>
              <a:avLst/>
              <a:gdLst/>
              <a:ahLst/>
              <a:cxnLst/>
              <a:rect l="0" t="0" r="0" b="0"/>
              <a:pathLst>
                <a:path w="736601" h="12701">
                  <a:moveTo>
                    <a:pt x="0" y="12700"/>
                  </a:moveTo>
                  <a:lnTo>
                    <a:pt x="12700" y="12700"/>
                  </a:lnTo>
                  <a:lnTo>
                    <a:pt x="25400" y="12700"/>
                  </a:lnTo>
                  <a:lnTo>
                    <a:pt x="25400" y="12700"/>
                  </a:lnTo>
                  <a:lnTo>
                    <a:pt x="139700" y="0"/>
                  </a:lnTo>
                  <a:lnTo>
                    <a:pt x="203200" y="0"/>
                  </a:lnTo>
                  <a:lnTo>
                    <a:pt x="266700" y="0"/>
                  </a:lnTo>
                  <a:lnTo>
                    <a:pt x="330200" y="0"/>
                  </a:lnTo>
                  <a:lnTo>
                    <a:pt x="406400" y="0"/>
                  </a:lnTo>
                  <a:lnTo>
                    <a:pt x="482600" y="0"/>
                  </a:lnTo>
                  <a:lnTo>
                    <a:pt x="546100" y="0"/>
                  </a:lnTo>
                  <a:lnTo>
                    <a:pt x="609600" y="0"/>
                  </a:lnTo>
                  <a:lnTo>
                    <a:pt x="660400" y="0"/>
                  </a:lnTo>
                  <a:lnTo>
                    <a:pt x="711200" y="0"/>
                  </a:lnTo>
                  <a:lnTo>
                    <a:pt x="736600" y="0"/>
                  </a:lnTo>
                  <a:lnTo>
                    <a:pt x="7366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089400" y="1193800"/>
              <a:ext cx="889001" cy="25401"/>
            </a:xfrm>
            <a:custGeom>
              <a:avLst/>
              <a:gdLst/>
              <a:ahLst/>
              <a:cxnLst/>
              <a:rect l="0" t="0" r="0" b="0"/>
              <a:pathLst>
                <a:path w="889001" h="25401">
                  <a:moveTo>
                    <a:pt x="0" y="25400"/>
                  </a:moveTo>
                  <a:lnTo>
                    <a:pt x="12700" y="25400"/>
                  </a:lnTo>
                  <a:lnTo>
                    <a:pt x="139700" y="25400"/>
                  </a:lnTo>
                  <a:lnTo>
                    <a:pt x="203200" y="25400"/>
                  </a:lnTo>
                  <a:lnTo>
                    <a:pt x="254000" y="25400"/>
                  </a:lnTo>
                  <a:lnTo>
                    <a:pt x="317500" y="12700"/>
                  </a:lnTo>
                  <a:lnTo>
                    <a:pt x="381000" y="12700"/>
                  </a:lnTo>
                  <a:lnTo>
                    <a:pt x="457200" y="12700"/>
                  </a:lnTo>
                  <a:lnTo>
                    <a:pt x="533400" y="12700"/>
                  </a:lnTo>
                  <a:lnTo>
                    <a:pt x="622300" y="12700"/>
                  </a:lnTo>
                  <a:lnTo>
                    <a:pt x="698500" y="12700"/>
                  </a:lnTo>
                  <a:lnTo>
                    <a:pt x="774700" y="12700"/>
                  </a:lnTo>
                  <a:lnTo>
                    <a:pt x="825500" y="0"/>
                  </a:lnTo>
                  <a:lnTo>
                    <a:pt x="876300" y="0"/>
                  </a:lnTo>
                  <a:lnTo>
                    <a:pt x="8890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8800" y="2006600"/>
              <a:ext cx="508001" cy="1"/>
            </a:xfrm>
            <a:custGeom>
              <a:avLst/>
              <a:gdLst/>
              <a:ahLst/>
              <a:cxnLst/>
              <a:rect l="0" t="0" r="0" b="0"/>
              <a:pathLst>
                <a:path w="508001" h="1">
                  <a:moveTo>
                    <a:pt x="0" y="0"/>
                  </a:moveTo>
                  <a:lnTo>
                    <a:pt x="127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203200" y="0"/>
                  </a:lnTo>
                  <a:lnTo>
                    <a:pt x="254000" y="0"/>
                  </a:lnTo>
                  <a:lnTo>
                    <a:pt x="304800" y="0"/>
                  </a:lnTo>
                  <a:lnTo>
                    <a:pt x="342900" y="0"/>
                  </a:lnTo>
                  <a:lnTo>
                    <a:pt x="393700" y="0"/>
                  </a:lnTo>
                  <a:lnTo>
                    <a:pt x="419100" y="0"/>
                  </a:lnTo>
                  <a:lnTo>
                    <a:pt x="444500" y="0"/>
                  </a:lnTo>
                  <a:lnTo>
                    <a:pt x="482600" y="0"/>
                  </a:lnTo>
                  <a:lnTo>
                    <a:pt x="508000" y="0"/>
                  </a:lnTo>
                  <a:lnTo>
                    <a:pt x="4953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93800" y="2019300"/>
              <a:ext cx="381001" cy="12701"/>
            </a:xfrm>
            <a:custGeom>
              <a:avLst/>
              <a:gdLst/>
              <a:ahLst/>
              <a:cxnLst/>
              <a:rect l="0" t="0" r="0" b="0"/>
              <a:pathLst>
                <a:path w="381001" h="127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215900" y="12700"/>
                  </a:lnTo>
                  <a:lnTo>
                    <a:pt x="254000" y="12700"/>
                  </a:lnTo>
                  <a:lnTo>
                    <a:pt x="292100" y="12700"/>
                  </a:lnTo>
                  <a:lnTo>
                    <a:pt x="330200" y="0"/>
                  </a:lnTo>
                  <a:lnTo>
                    <a:pt x="355600" y="0"/>
                  </a:lnTo>
                  <a:lnTo>
                    <a:pt x="381000" y="12700"/>
                  </a:lnTo>
                  <a:lnTo>
                    <a:pt x="3810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802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author convey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author uses characters and their words and actions to show the readers what the theme 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Think about the situation characters find themselves in.</a:t>
            </a:r>
          </a:p>
          <a:p>
            <a:pPr lvl="1"/>
            <a:r>
              <a:rPr lang="en-US" dirty="0" smtClean="0"/>
              <a:t>What is the conflict?</a:t>
            </a:r>
          </a:p>
          <a:p>
            <a:pPr lvl="1"/>
            <a:r>
              <a:rPr lang="en-US" dirty="0" smtClean="0"/>
              <a:t>How do they react?</a:t>
            </a:r>
          </a:p>
          <a:p>
            <a:pPr lvl="1"/>
            <a:r>
              <a:rPr lang="en-US" dirty="0" smtClean="0"/>
              <a:t>What do they say?</a:t>
            </a:r>
          </a:p>
          <a:p>
            <a:pPr lvl="1"/>
            <a:r>
              <a:rPr lang="en-US" dirty="0" smtClean="0"/>
              <a:t>How do they solve their problems?</a:t>
            </a:r>
          </a:p>
        </p:txBody>
      </p:sp>
      <p:sp>
        <p:nvSpPr>
          <p:cNvPr id="5" name="Freeform 4"/>
          <p:cNvSpPr/>
          <p:nvPr/>
        </p:nvSpPr>
        <p:spPr>
          <a:xfrm>
            <a:off x="419100" y="2654300"/>
            <a:ext cx="4559301" cy="3187701"/>
          </a:xfrm>
          <a:custGeom>
            <a:avLst/>
            <a:gdLst/>
            <a:ahLst/>
            <a:cxnLst/>
            <a:rect l="0" t="0" r="0" b="0"/>
            <a:pathLst>
              <a:path w="4559301" h="3187701">
                <a:moveTo>
                  <a:pt x="2387600" y="139700"/>
                </a:moveTo>
                <a:lnTo>
                  <a:pt x="2209800" y="101600"/>
                </a:lnTo>
                <a:lnTo>
                  <a:pt x="2070100" y="63500"/>
                </a:lnTo>
                <a:lnTo>
                  <a:pt x="1930400" y="38100"/>
                </a:lnTo>
                <a:lnTo>
                  <a:pt x="1765300" y="12700"/>
                </a:lnTo>
                <a:lnTo>
                  <a:pt x="1587500" y="0"/>
                </a:lnTo>
                <a:lnTo>
                  <a:pt x="1409700" y="0"/>
                </a:lnTo>
                <a:lnTo>
                  <a:pt x="1219200" y="12700"/>
                </a:lnTo>
                <a:lnTo>
                  <a:pt x="1041400" y="38100"/>
                </a:lnTo>
                <a:lnTo>
                  <a:pt x="863600" y="63500"/>
                </a:lnTo>
                <a:lnTo>
                  <a:pt x="685800" y="127000"/>
                </a:lnTo>
                <a:lnTo>
                  <a:pt x="533400" y="190500"/>
                </a:lnTo>
                <a:lnTo>
                  <a:pt x="406400" y="279400"/>
                </a:lnTo>
                <a:lnTo>
                  <a:pt x="266700" y="381000"/>
                </a:lnTo>
                <a:lnTo>
                  <a:pt x="165100" y="495300"/>
                </a:lnTo>
                <a:lnTo>
                  <a:pt x="88900" y="609600"/>
                </a:lnTo>
                <a:lnTo>
                  <a:pt x="38100" y="736600"/>
                </a:lnTo>
                <a:lnTo>
                  <a:pt x="12700" y="876300"/>
                </a:lnTo>
                <a:lnTo>
                  <a:pt x="0" y="1016000"/>
                </a:lnTo>
                <a:lnTo>
                  <a:pt x="12700" y="1168400"/>
                </a:lnTo>
                <a:lnTo>
                  <a:pt x="63500" y="1333500"/>
                </a:lnTo>
                <a:lnTo>
                  <a:pt x="127000" y="1485900"/>
                </a:lnTo>
                <a:lnTo>
                  <a:pt x="203200" y="1638300"/>
                </a:lnTo>
                <a:lnTo>
                  <a:pt x="292100" y="1790700"/>
                </a:lnTo>
                <a:lnTo>
                  <a:pt x="406400" y="1943100"/>
                </a:lnTo>
                <a:lnTo>
                  <a:pt x="520700" y="2095500"/>
                </a:lnTo>
                <a:lnTo>
                  <a:pt x="647700" y="2235200"/>
                </a:lnTo>
                <a:lnTo>
                  <a:pt x="800100" y="2374900"/>
                </a:lnTo>
                <a:lnTo>
                  <a:pt x="952500" y="2501900"/>
                </a:lnTo>
                <a:lnTo>
                  <a:pt x="1104900" y="2603500"/>
                </a:lnTo>
                <a:lnTo>
                  <a:pt x="1270000" y="2717800"/>
                </a:lnTo>
                <a:lnTo>
                  <a:pt x="1435100" y="2806700"/>
                </a:lnTo>
                <a:lnTo>
                  <a:pt x="1612900" y="2895600"/>
                </a:lnTo>
                <a:lnTo>
                  <a:pt x="1790700" y="2959100"/>
                </a:lnTo>
                <a:lnTo>
                  <a:pt x="1968500" y="3022600"/>
                </a:lnTo>
                <a:lnTo>
                  <a:pt x="2146300" y="3073400"/>
                </a:lnTo>
                <a:lnTo>
                  <a:pt x="2336800" y="3136900"/>
                </a:lnTo>
                <a:lnTo>
                  <a:pt x="2514600" y="3175000"/>
                </a:lnTo>
                <a:lnTo>
                  <a:pt x="2692400" y="3187700"/>
                </a:lnTo>
                <a:lnTo>
                  <a:pt x="2857500" y="3187700"/>
                </a:lnTo>
                <a:lnTo>
                  <a:pt x="3022600" y="3162300"/>
                </a:lnTo>
                <a:lnTo>
                  <a:pt x="3200400" y="3111500"/>
                </a:lnTo>
                <a:lnTo>
                  <a:pt x="3352800" y="3048000"/>
                </a:lnTo>
                <a:lnTo>
                  <a:pt x="3517900" y="2984500"/>
                </a:lnTo>
                <a:lnTo>
                  <a:pt x="3683000" y="2895600"/>
                </a:lnTo>
                <a:lnTo>
                  <a:pt x="3835400" y="2806700"/>
                </a:lnTo>
                <a:lnTo>
                  <a:pt x="3987800" y="2717800"/>
                </a:lnTo>
                <a:lnTo>
                  <a:pt x="4114800" y="2616200"/>
                </a:lnTo>
                <a:lnTo>
                  <a:pt x="4229100" y="2501900"/>
                </a:lnTo>
                <a:lnTo>
                  <a:pt x="4330700" y="2374900"/>
                </a:lnTo>
                <a:lnTo>
                  <a:pt x="4432300" y="2235200"/>
                </a:lnTo>
                <a:lnTo>
                  <a:pt x="4495800" y="2082800"/>
                </a:lnTo>
                <a:lnTo>
                  <a:pt x="4533900" y="1905000"/>
                </a:lnTo>
                <a:lnTo>
                  <a:pt x="4559300" y="1739900"/>
                </a:lnTo>
                <a:lnTo>
                  <a:pt x="4533900" y="1562100"/>
                </a:lnTo>
                <a:lnTo>
                  <a:pt x="4495800" y="1384300"/>
                </a:lnTo>
                <a:lnTo>
                  <a:pt x="4432300" y="1219200"/>
                </a:lnTo>
                <a:lnTo>
                  <a:pt x="4343400" y="1066800"/>
                </a:lnTo>
                <a:lnTo>
                  <a:pt x="4229100" y="927100"/>
                </a:lnTo>
                <a:lnTo>
                  <a:pt x="4114800" y="787400"/>
                </a:lnTo>
                <a:lnTo>
                  <a:pt x="3975100" y="673100"/>
                </a:lnTo>
                <a:lnTo>
                  <a:pt x="3822700" y="571500"/>
                </a:lnTo>
                <a:lnTo>
                  <a:pt x="3657600" y="469900"/>
                </a:lnTo>
                <a:lnTo>
                  <a:pt x="3505200" y="381000"/>
                </a:lnTo>
                <a:lnTo>
                  <a:pt x="3327400" y="304800"/>
                </a:lnTo>
                <a:lnTo>
                  <a:pt x="3162300" y="241300"/>
                </a:lnTo>
                <a:lnTo>
                  <a:pt x="2997200" y="190500"/>
                </a:lnTo>
                <a:lnTo>
                  <a:pt x="2832100" y="152400"/>
                </a:lnTo>
                <a:lnTo>
                  <a:pt x="2679700" y="139700"/>
                </a:lnTo>
                <a:lnTo>
                  <a:pt x="2540000" y="127000"/>
                </a:lnTo>
                <a:lnTo>
                  <a:pt x="2413000" y="127000"/>
                </a:lnTo>
                <a:lnTo>
                  <a:pt x="2286000" y="139700"/>
                </a:lnTo>
                <a:lnTo>
                  <a:pt x="2184400" y="152400"/>
                </a:lnTo>
                <a:lnTo>
                  <a:pt x="2057400" y="177800"/>
                </a:lnTo>
                <a:lnTo>
                  <a:pt x="1968500" y="190500"/>
                </a:lnTo>
                <a:lnTo>
                  <a:pt x="1917700" y="203200"/>
                </a:lnTo>
              </a:path>
            </a:pathLst>
          </a:custGeom>
          <a:ln w="38100" cap="flat" cmpd="sng" algn="ctr">
            <a:solidFill>
              <a:srgbClr val="E2001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2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Themes in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will win in the end</a:t>
            </a:r>
          </a:p>
          <a:p>
            <a:r>
              <a:rPr lang="en-US" dirty="0" smtClean="0"/>
              <a:t>Stand up for what’s right</a:t>
            </a:r>
          </a:p>
          <a:p>
            <a:r>
              <a:rPr lang="en-US" dirty="0" smtClean="0"/>
              <a:t>Prepare properly and you’ll survive</a:t>
            </a:r>
          </a:p>
          <a:p>
            <a:r>
              <a:rPr lang="en-US" dirty="0" smtClean="0"/>
              <a:t>What are some other themes that you can think of?</a:t>
            </a:r>
          </a:p>
          <a:p>
            <a:pPr lvl="1"/>
            <a:r>
              <a:rPr lang="en-US" dirty="0" smtClean="0"/>
              <a:t>Hint- think of Disney movies or fairy tales… what is common between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8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“main idea”??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618113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597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THEME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503494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478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</TotalTime>
  <Words>217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Theme</vt:lpstr>
      <vt:lpstr>What is it?</vt:lpstr>
      <vt:lpstr>How does the author convey it?</vt:lpstr>
      <vt:lpstr>Common Themes in Literature</vt:lpstr>
      <vt:lpstr>Not the “main idea”??</vt:lpstr>
      <vt:lpstr>How to find the THEME</vt:lpstr>
    </vt:vector>
  </TitlesOfParts>
  <Company>Person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Jordan Garnett</dc:creator>
  <cp:lastModifiedBy>pete</cp:lastModifiedBy>
  <cp:revision>5</cp:revision>
  <cp:lastPrinted>2013-12-09T14:38:16Z</cp:lastPrinted>
  <dcterms:created xsi:type="dcterms:W3CDTF">2013-12-09T13:28:03Z</dcterms:created>
  <dcterms:modified xsi:type="dcterms:W3CDTF">2014-02-19T18:51:11Z</dcterms:modified>
</cp:coreProperties>
</file>