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7" r:id="rId6"/>
    <p:sldId id="268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8E5"/>
    <a:srgbClr val="00B050"/>
    <a:srgbClr val="FFF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246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576" y="-72"/>
      </p:cViewPr>
      <p:guideLst>
        <p:guide orient="horz" pos="1280"/>
        <p:guide pos="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7300" y="2278053"/>
            <a:ext cx="6565900" cy="3081347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000" b="1" dirty="0" smtClean="0"/>
              <a:t>What are </a:t>
            </a:r>
            <a:r>
              <a:rPr lang="en-US" sz="8000" b="1" dirty="0"/>
              <a:t>v</a:t>
            </a:r>
            <a:r>
              <a:rPr lang="en-US" sz="8000" b="1" dirty="0" smtClean="0"/>
              <a:t>erbs?</a:t>
            </a:r>
            <a:endParaRPr lang="en-AU" sz="8000" b="1" dirty="0" smtClean="0">
              <a:latin typeface="Calibri" pitchFamily="34" charset="0"/>
            </a:endParaRPr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eamstime_136342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3508025"/>
            <a:ext cx="5346700" cy="3552908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68375"/>
            <a:ext cx="9144000" cy="736600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A verb shows action or being</a:t>
            </a:r>
            <a:r>
              <a:rPr lang="en-US" sz="4000" dirty="0" smtClean="0"/>
              <a:t>.</a:t>
            </a:r>
            <a:endParaRPr lang="en-AU" sz="4000" dirty="0"/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628775" y="1532632"/>
            <a:ext cx="260032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/>
              <a:t>It can be </a:t>
            </a: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06309" y="1669534"/>
            <a:ext cx="278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doing word</a:t>
            </a:r>
            <a:r>
              <a:rPr lang="en-US" sz="3200" dirty="0"/>
              <a:t>,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48647" y="1669534"/>
            <a:ext cx="278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being word</a:t>
            </a:r>
            <a:r>
              <a:rPr lang="en-US" sz="3200" dirty="0"/>
              <a:t>,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17134" y="2141364"/>
            <a:ext cx="278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having word</a:t>
            </a:r>
            <a:r>
              <a:rPr lang="en-US" sz="3200" dirty="0"/>
              <a:t>,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49972" y="2141364"/>
            <a:ext cx="278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98E5"/>
                </a:solidFill>
              </a:rPr>
              <a:t>saying word</a:t>
            </a:r>
            <a:r>
              <a:rPr lang="en-US" sz="3200" dirty="0" smtClean="0">
                <a:solidFill>
                  <a:srgbClr val="5598E5"/>
                </a:solidFill>
              </a:rPr>
              <a:t> </a:t>
            </a:r>
            <a:endParaRPr lang="en-US" sz="3200" dirty="0">
              <a:solidFill>
                <a:srgbClr val="5598E5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37212" y="2141364"/>
            <a:ext cx="3401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or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8064A2"/>
                </a:solidFill>
              </a:rPr>
              <a:t>thinking word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49095" y="2828409"/>
            <a:ext cx="3770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I </a:t>
            </a:r>
            <a:r>
              <a:rPr lang="en-US" sz="2800" b="1" dirty="0">
                <a:solidFill>
                  <a:srgbClr val="00B050"/>
                </a:solidFill>
              </a:rPr>
              <a:t>squeezed</a:t>
            </a:r>
            <a:r>
              <a:rPr lang="en-US" sz="2800" b="1" dirty="0"/>
              <a:t> </a:t>
            </a:r>
            <a:r>
              <a:rPr lang="en-US" sz="2800" dirty="0"/>
              <a:t>Raoul’s nose.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59526" y="3279158"/>
            <a:ext cx="2349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He </a:t>
            </a:r>
            <a:r>
              <a:rPr lang="en-US" sz="2800" b="1" dirty="0">
                <a:solidFill>
                  <a:srgbClr val="FF6600"/>
                </a:solidFill>
              </a:rPr>
              <a:t>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/>
              <a:t>unhappy.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37737" y="2822575"/>
            <a:ext cx="316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I </a:t>
            </a:r>
            <a:r>
              <a:rPr lang="en-US" sz="2800" b="1" dirty="0">
                <a:solidFill>
                  <a:srgbClr val="FF0000"/>
                </a:solidFill>
              </a:rPr>
              <a:t>have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 red wrench.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31050" y="3273324"/>
            <a:ext cx="3378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Raoul </a:t>
            </a:r>
            <a:r>
              <a:rPr lang="en-US" sz="2800" b="1" dirty="0">
                <a:solidFill>
                  <a:srgbClr val="5598E5"/>
                </a:solidFill>
              </a:rPr>
              <a:t>shouted</a:t>
            </a:r>
            <a:r>
              <a:rPr lang="en-US" sz="2800" dirty="0">
                <a:solidFill>
                  <a:srgbClr val="5598E5"/>
                </a:solidFill>
              </a:rPr>
              <a:t> </a:t>
            </a:r>
            <a:r>
              <a:rPr lang="en-US" sz="2800" dirty="0"/>
              <a:t>loudly.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37499" y="3685257"/>
            <a:ext cx="2806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I </a:t>
            </a:r>
            <a:r>
              <a:rPr lang="en-US" sz="2800" b="1" dirty="0">
                <a:solidFill>
                  <a:srgbClr val="8064A2"/>
                </a:solidFill>
              </a:rPr>
              <a:t>love</a:t>
            </a:r>
            <a:r>
              <a:rPr lang="en-US" sz="2800" dirty="0">
                <a:solidFill>
                  <a:srgbClr val="8064A2"/>
                </a:solidFill>
              </a:rPr>
              <a:t> </a:t>
            </a:r>
            <a:r>
              <a:rPr lang="en-US" sz="2800" dirty="0"/>
              <a:t>my brother.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  <p:bldP spid="36" grpId="0"/>
      <p:bldP spid="39" grpId="0"/>
      <p:bldP spid="40" grpId="0"/>
      <p:bldP spid="42" grpId="0"/>
      <p:bldP spid="8" grpId="0"/>
      <p:bldP spid="43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90681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9" y="1955800"/>
            <a:ext cx="3262696" cy="4902200"/>
          </a:xfrm>
          <a:prstGeom prst="rect">
            <a:avLst/>
          </a:prstGeom>
        </p:spPr>
      </p:pic>
      <p:pic>
        <p:nvPicPr>
          <p:cNvPr id="33" name="Picture 32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6" name="Picture 3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37" name="Picture 3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8" name="Picture 3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0" y="1104901"/>
            <a:ext cx="9144000" cy="1524000"/>
          </a:xfrm>
        </p:spPr>
        <p:txBody>
          <a:bodyPr vert="horz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Which words are verbs? Ask yourself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if </a:t>
            </a:r>
            <a:r>
              <a:rPr lang="en-US" sz="3600" dirty="0"/>
              <a:t>the word is about </a:t>
            </a:r>
            <a:r>
              <a:rPr lang="en-US" sz="3600" b="1" dirty="0">
                <a:solidFill>
                  <a:srgbClr val="FF0000"/>
                </a:solidFill>
              </a:rPr>
              <a:t>action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FF0000"/>
                </a:solidFill>
              </a:rPr>
              <a:t>being</a:t>
            </a:r>
            <a:r>
              <a:rPr lang="en-US" sz="3600" dirty="0"/>
              <a:t>.</a:t>
            </a:r>
            <a:endParaRPr lang="en-AU" sz="36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2311400" y="258319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song</a:t>
            </a:r>
            <a:endParaRPr lang="en-US" sz="2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51349" y="258319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sang</a:t>
            </a:r>
            <a:endParaRPr lang="en-US" sz="2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403998" y="258319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cried</a:t>
            </a:r>
            <a:endParaRPr lang="en-US" sz="2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32848" y="258319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beach</a:t>
            </a:r>
            <a:endParaRPr lang="en-US" sz="2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11400" y="3021398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lamp</a:t>
            </a:r>
            <a:endParaRPr lang="en-US" sz="2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51349" y="3021398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read</a:t>
            </a:r>
            <a:endParaRPr lang="en-US" sz="2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03998" y="3021398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smtClean="0"/>
              <a:t>listen</a:t>
            </a:r>
            <a:endParaRPr lang="en-US" sz="2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032848" y="3021398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hair</a:t>
            </a:r>
            <a:endParaRPr lang="en-US" sz="2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11400" y="3459606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weak</a:t>
            </a:r>
            <a:endParaRPr lang="en-US" sz="2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851349" y="3459606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week</a:t>
            </a:r>
            <a:endParaRPr lang="en-US" sz="2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03998" y="3459606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shook</a:t>
            </a:r>
            <a:endParaRPr lang="en-US" sz="2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32848" y="3459606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bake</a:t>
            </a:r>
            <a:endParaRPr lang="en-US" sz="2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11400" y="3897814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believe</a:t>
            </a:r>
            <a:endParaRPr lang="en-US" sz="2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51349" y="3897814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give</a:t>
            </a:r>
            <a:endParaRPr lang="en-US" sz="2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03998" y="3897814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jog</a:t>
            </a:r>
            <a:endParaRPr lang="en-US" sz="2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32848" y="3897814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smtClean="0"/>
              <a:t>scooter</a:t>
            </a:r>
            <a:endParaRPr lang="en-US" sz="2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311400" y="4336022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was</a:t>
            </a:r>
            <a:endParaRPr lang="en-US" sz="2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51349" y="4336022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candy</a:t>
            </a:r>
            <a:endParaRPr lang="en-US" sz="2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403998" y="4336022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whisper</a:t>
            </a:r>
            <a:endParaRPr lang="en-US" sz="2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32848" y="4336022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smtClean="0"/>
              <a:t>listen</a:t>
            </a:r>
            <a:endParaRPr lang="en-US" sz="2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311400" y="477423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desk</a:t>
            </a:r>
            <a:endParaRPr lang="en-US" sz="2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51349" y="477423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carry</a:t>
            </a:r>
            <a:endParaRPr lang="en-US" sz="2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03998" y="477423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skip</a:t>
            </a:r>
            <a:endParaRPr lang="en-US" sz="2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32848" y="4774230"/>
            <a:ext cx="218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toad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8" grpId="0"/>
      <p:bldP spid="49" grpId="0"/>
      <p:bldP spid="50" grpId="0"/>
      <p:bldP spid="56" grpId="0"/>
      <p:bldP spid="58" grpId="0"/>
      <p:bldP spid="61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29329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1" y="4646276"/>
            <a:ext cx="1993900" cy="3075324"/>
          </a:xfrm>
          <a:prstGeom prst="rect">
            <a:avLst/>
          </a:prstGeom>
        </p:spPr>
      </p:pic>
      <p:pic>
        <p:nvPicPr>
          <p:cNvPr id="90" name="Picture 89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pic>
        <p:nvPicPr>
          <p:cNvPr id="91" name="Picture 90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92" name="Picture 91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3" name="Picture 92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9144000" cy="863600"/>
          </a:xfrm>
          <a:noFill/>
        </p:spPr>
        <p:txBody>
          <a:bodyPr vert="horz">
            <a:noAutofit/>
          </a:bodyPr>
          <a:lstStyle/>
          <a:p>
            <a:pPr marL="0" algn="ctr">
              <a:buNone/>
            </a:pPr>
            <a:r>
              <a:rPr lang="en-US" sz="4000" dirty="0" smtClean="0"/>
              <a:t>Where do these verbs belong?</a:t>
            </a:r>
            <a:endParaRPr lang="en-AU" sz="4000" dirty="0"/>
          </a:p>
        </p:txBody>
      </p:sp>
      <p:sp>
        <p:nvSpPr>
          <p:cNvPr id="97" name="Rounded Rectangle 96"/>
          <p:cNvSpPr/>
          <p:nvPr/>
        </p:nvSpPr>
        <p:spPr>
          <a:xfrm>
            <a:off x="444500" y="2971552"/>
            <a:ext cx="2669851" cy="160613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275174" y="2971552"/>
            <a:ext cx="2669851" cy="160613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105849" y="2971552"/>
            <a:ext cx="2669851" cy="160613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444500" y="4755702"/>
            <a:ext cx="2669851" cy="160613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1" name="Rounded Rectangle 100"/>
          <p:cNvSpPr/>
          <p:nvPr/>
        </p:nvSpPr>
        <p:spPr>
          <a:xfrm>
            <a:off x="3275174" y="4755702"/>
            <a:ext cx="2669851" cy="160613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2" name="Rounded Rectangle 101"/>
          <p:cNvSpPr/>
          <p:nvPr/>
        </p:nvSpPr>
        <p:spPr>
          <a:xfrm>
            <a:off x="917790" y="4302938"/>
            <a:ext cx="1723269" cy="3539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0597" y="4227054"/>
            <a:ext cx="179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doing verbs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748465" y="4302938"/>
            <a:ext cx="1723269" cy="3539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11272" y="4227054"/>
            <a:ext cx="179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being verbs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579140" y="4302938"/>
            <a:ext cx="1723269" cy="3539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41947" y="4227054"/>
            <a:ext cx="179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having verbs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917790" y="6110373"/>
            <a:ext cx="1723269" cy="3539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80597" y="6047189"/>
            <a:ext cx="179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saying verbs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748465" y="6110373"/>
            <a:ext cx="1723269" cy="3539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11272" y="6047189"/>
            <a:ext cx="179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thinking verbs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84150" y="174307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replied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4150" y="226836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is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0760" y="178117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skate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030760" y="226836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has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797176" y="178117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scream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797176" y="226836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wish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67784" y="178117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know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567784" y="226836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was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190184" y="176847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wash</a:t>
            </a:r>
            <a:endParaRPr lang="en-AU" sz="2400" b="1" dirty="0">
              <a:solidFill>
                <a:srgbClr val="5598E5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190184" y="2268364"/>
            <a:ext cx="184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98E5"/>
                </a:solidFill>
              </a:rPr>
              <a:t>had</a:t>
            </a:r>
            <a:endParaRPr lang="en-AU" sz="2400" b="1" dirty="0">
              <a:solidFill>
                <a:srgbClr val="5598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3889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30834 0.1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 0.2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46528 0.12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8472 0.5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5417 0.4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5 0.54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7223 0.2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66667 0.281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3611 0.22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reamstime_195405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3026" y="1657350"/>
            <a:ext cx="3870453" cy="5826252"/>
          </a:xfrm>
          <a:prstGeom prst="rect">
            <a:avLst/>
          </a:prstGeom>
        </p:spPr>
      </p:pic>
      <p:pic>
        <p:nvPicPr>
          <p:cNvPr id="4" name="Picture 3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-38100" y="1035050"/>
            <a:ext cx="9144000" cy="1562100"/>
          </a:xfrm>
        </p:spPr>
        <p:txBody>
          <a:bodyPr vert="horz" anchor="t" anchorCtr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In a sentence, a </a:t>
            </a:r>
            <a:r>
              <a:rPr lang="en-US" b="1" dirty="0">
                <a:solidFill>
                  <a:srgbClr val="00B050"/>
                </a:solidFill>
              </a:rPr>
              <a:t>verb</a:t>
            </a:r>
            <a:r>
              <a:rPr lang="en-US" dirty="0"/>
              <a:t> needs somebody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something to do the action. The </a:t>
            </a:r>
            <a:r>
              <a:rPr lang="en-US" dirty="0" smtClean="0"/>
              <a:t>doer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subject</a:t>
            </a:r>
            <a:r>
              <a:rPr lang="en-US" dirty="0">
                <a:solidFill>
                  <a:srgbClr val="5598E5"/>
                </a:solidFill>
              </a:rPr>
              <a:t> </a:t>
            </a:r>
            <a:r>
              <a:rPr lang="en-US" dirty="0"/>
              <a:t>of the verb.</a:t>
            </a:r>
            <a:endParaRPr lang="en-AU" dirty="0"/>
          </a:p>
        </p:txBody>
      </p:sp>
      <p:pic>
        <p:nvPicPr>
          <p:cNvPr id="8" name="Picture 7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0" name="Picture 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75" y="2406600"/>
            <a:ext cx="51816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dirty="0"/>
              <a:t>Stella hugs the puppy.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1374" y="3387849"/>
            <a:ext cx="5870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Who or what is hugging? </a:t>
            </a:r>
            <a:r>
              <a:rPr lang="en-US" sz="2600" dirty="0" smtClean="0"/>
              <a:t>Stella </a:t>
            </a:r>
            <a:r>
              <a:rPr lang="en-US" sz="2600" dirty="0"/>
              <a:t>is the subject of the verb.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6575" y="4295130"/>
            <a:ext cx="5619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verb may act on a person or thing</a:t>
            </a:r>
            <a:r>
              <a:rPr lang="en-US" sz="2800" dirty="0" smtClean="0"/>
              <a:t>. If </a:t>
            </a:r>
            <a:r>
              <a:rPr lang="en-US" sz="2800" dirty="0"/>
              <a:t>it does, </a:t>
            </a:r>
            <a:r>
              <a:rPr lang="en-US" sz="2800" dirty="0" smtClean="0"/>
              <a:t>that </a:t>
            </a:r>
            <a:r>
              <a:rPr lang="en-US" sz="2800" dirty="0"/>
              <a:t>person or thing is </a:t>
            </a:r>
            <a:r>
              <a:rPr lang="en-US" sz="2800" dirty="0" smtClean="0"/>
              <a:t>called the </a:t>
            </a:r>
            <a:r>
              <a:rPr lang="en-US" sz="2800" b="1" dirty="0">
                <a:solidFill>
                  <a:srgbClr val="5598E5"/>
                </a:solidFill>
              </a:rPr>
              <a:t>object</a:t>
            </a:r>
            <a:r>
              <a:rPr lang="en-US" sz="2800" dirty="0">
                <a:solidFill>
                  <a:srgbClr val="5598E5"/>
                </a:solidFill>
              </a:rPr>
              <a:t> </a:t>
            </a:r>
            <a:r>
              <a:rPr lang="en-US" sz="2800" dirty="0"/>
              <a:t>of the verb.</a:t>
            </a:r>
            <a:endParaRPr lang="en-US" sz="2600" dirty="0"/>
          </a:p>
        </p:txBody>
      </p:sp>
      <p:sp>
        <p:nvSpPr>
          <p:cNvPr id="24" name="TextBox 23"/>
          <p:cNvSpPr txBox="1"/>
          <p:nvPr/>
        </p:nvSpPr>
        <p:spPr>
          <a:xfrm>
            <a:off x="2901950" y="5719291"/>
            <a:ext cx="6118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Who or what is being hugged? </a:t>
            </a:r>
            <a:r>
              <a:rPr lang="en-US" sz="2600" dirty="0" smtClean="0"/>
              <a:t>The </a:t>
            </a:r>
            <a:r>
              <a:rPr lang="en-US" sz="2600" dirty="0"/>
              <a:t>puppy is the object of the verb.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7175" y="3028950"/>
            <a:ext cx="119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the verb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29100" y="2540000"/>
            <a:ext cx="800100" cy="520700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7775" y="2997249"/>
            <a:ext cx="1543050" cy="0"/>
          </a:xfrm>
          <a:prstGeom prst="line">
            <a:avLst/>
          </a:prstGeom>
          <a:ln w="38100">
            <a:solidFill>
              <a:srgbClr val="5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81374" y="2997249"/>
            <a:ext cx="847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004602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700" y="1574800"/>
            <a:ext cx="3872648" cy="5829300"/>
          </a:xfrm>
          <a:prstGeom prst="rect">
            <a:avLst/>
          </a:prstGeom>
        </p:spPr>
      </p:pic>
      <p:pic>
        <p:nvPicPr>
          <p:cNvPr id="4" name="Picture 3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0" y="977900"/>
            <a:ext cx="9144000" cy="1231900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What are the </a:t>
            </a:r>
            <a:r>
              <a:rPr lang="en-US" sz="3600" b="1" dirty="0">
                <a:solidFill>
                  <a:srgbClr val="00B050"/>
                </a:solidFill>
              </a:rPr>
              <a:t>verbs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subjects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5598E5"/>
                </a:solidFill>
              </a:rPr>
              <a:t>objects</a:t>
            </a:r>
            <a:r>
              <a:rPr lang="en-US" sz="3600" dirty="0" smtClean="0">
                <a:solidFill>
                  <a:srgbClr val="5598E5"/>
                </a:solidFill>
              </a:rPr>
              <a:t> </a:t>
            </a:r>
            <a:r>
              <a:rPr lang="en-US" sz="3600" dirty="0"/>
              <a:t>in these sentences?</a:t>
            </a:r>
            <a:endParaRPr lang="en-AU" sz="3600" dirty="0"/>
          </a:p>
        </p:txBody>
      </p:sp>
      <p:pic>
        <p:nvPicPr>
          <p:cNvPr id="8" name="Picture 7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0" name="Picture 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4400" y="2294880"/>
            <a:ext cx="5257800" cy="279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I eat broccoli. 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My sister likes cereal.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Dad started the engine.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Lauren drives an old car.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Natalia sang beautifully.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2844800"/>
            <a:ext cx="1778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50320" y="2844800"/>
            <a:ext cx="529580" cy="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4484" y="2844800"/>
            <a:ext cx="1337816" cy="0"/>
          </a:xfrm>
          <a:prstGeom prst="line">
            <a:avLst/>
          </a:prstGeom>
          <a:ln w="38100">
            <a:solidFill>
              <a:srgbClr val="5598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05200" y="3382392"/>
            <a:ext cx="15367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21920" y="3382392"/>
            <a:ext cx="808980" cy="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07100" y="3382392"/>
            <a:ext cx="952500" cy="0"/>
          </a:xfrm>
          <a:prstGeom prst="line">
            <a:avLst/>
          </a:prstGeom>
          <a:ln w="38100">
            <a:solidFill>
              <a:srgbClr val="5598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3928864"/>
            <a:ext cx="6985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6420" y="3928864"/>
            <a:ext cx="1177280" cy="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88000" y="3928864"/>
            <a:ext cx="1714500" cy="0"/>
          </a:xfrm>
          <a:prstGeom prst="line">
            <a:avLst/>
          </a:prstGeom>
          <a:ln w="38100">
            <a:solidFill>
              <a:srgbClr val="5598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05200" y="4458320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87900" y="4458320"/>
            <a:ext cx="965200" cy="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80100" y="4458320"/>
            <a:ext cx="1562100" cy="0"/>
          </a:xfrm>
          <a:prstGeom prst="line">
            <a:avLst/>
          </a:prstGeom>
          <a:ln w="38100">
            <a:solidFill>
              <a:srgbClr val="5598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505200" y="5000476"/>
            <a:ext cx="11938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13300" y="5000476"/>
            <a:ext cx="749300" cy="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838575" y="5067301"/>
            <a:ext cx="3733800" cy="805020"/>
            <a:chOff x="3813175" y="5054601"/>
            <a:chExt cx="3733800" cy="805020"/>
          </a:xfrm>
        </p:grpSpPr>
        <p:sp>
          <p:nvSpPr>
            <p:cNvPr id="17" name="Rectangle 16"/>
            <p:cNvSpPr/>
            <p:nvPr/>
          </p:nvSpPr>
          <p:spPr>
            <a:xfrm>
              <a:off x="3813175" y="5428734"/>
              <a:ext cx="3733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/>
                <a:t>A verb doesn’t need an object.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69396" y="5054601"/>
              <a:ext cx="0" cy="416512"/>
            </a:xfrm>
            <a:prstGeom prst="straightConnector1">
              <a:avLst/>
            </a:prstGeom>
            <a:ln w="50800" cap="rnd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4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4" name="Picture 3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Verbs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74700" y="1206500"/>
            <a:ext cx="7632700" cy="5384800"/>
          </a:xfrm>
        </p:spPr>
        <p:txBody>
          <a:bodyPr wrap="square">
            <a:noAutofit/>
          </a:bodyPr>
          <a:lstStyle/>
          <a:p>
            <a:pPr marL="270000">
              <a:buClr>
                <a:srgbClr val="FF0000"/>
              </a:buClr>
            </a:pPr>
            <a:r>
              <a:rPr lang="en-US" sz="3400" dirty="0"/>
              <a:t>A verb shows action or being. They are doing words, being words, having words, saying words and thinking words.</a:t>
            </a:r>
          </a:p>
          <a:p>
            <a:pPr marL="270000">
              <a:buClr>
                <a:srgbClr val="FF0000"/>
              </a:buClr>
            </a:pPr>
            <a:r>
              <a:rPr lang="en-US" sz="3400" dirty="0"/>
              <a:t>In a sentence, the person or thing doing the action of the verb is the subject of the verb.</a:t>
            </a:r>
          </a:p>
          <a:p>
            <a:pPr marL="270000">
              <a:buClr>
                <a:srgbClr val="FF0000"/>
              </a:buClr>
            </a:pPr>
            <a:r>
              <a:rPr lang="en-US" sz="3400" dirty="0"/>
              <a:t>If the verb acts on a person or thing, that person or thing is called the object of the verb.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511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Verbs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313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Marcie Roper</cp:lastModifiedBy>
  <cp:revision>332</cp:revision>
  <dcterms:created xsi:type="dcterms:W3CDTF">2011-04-06T03:49:02Z</dcterms:created>
  <dcterms:modified xsi:type="dcterms:W3CDTF">2011-09-09T19:37:38Z</dcterms:modified>
</cp:coreProperties>
</file>